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FEFCB-04FA-4145-8C20-2E4C28D4DF75}" v="1" dt="2025-01-29T15:18:27.684"/>
    <p1510:client id="{B1D453A6-C7C2-AC23-4F3C-30D76C44E0CC}" v="88" dt="2025-01-29T15:16:45.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Kenneth Naglestad" userId="e30afb81-2440-402f-94a5-44eab906eb9b" providerId="ADAL" clId="{423FEFCB-04FA-4145-8C20-2E4C28D4DF75}"/>
    <pc:docChg chg="custSel addSld modSld">
      <pc:chgData name="Tom Kenneth Naglestad" userId="e30afb81-2440-402f-94a5-44eab906eb9b" providerId="ADAL" clId="{423FEFCB-04FA-4145-8C20-2E4C28D4DF75}" dt="2025-01-29T15:20:49.108" v="47" actId="20577"/>
      <pc:docMkLst>
        <pc:docMk/>
      </pc:docMkLst>
      <pc:sldChg chg="addSp modSp mod setBg modClrScheme chgLayout">
        <pc:chgData name="Tom Kenneth Naglestad" userId="e30afb81-2440-402f-94a5-44eab906eb9b" providerId="ADAL" clId="{423FEFCB-04FA-4145-8C20-2E4C28D4DF75}" dt="2025-01-29T15:18:39.924" v="3" actId="26606"/>
        <pc:sldMkLst>
          <pc:docMk/>
          <pc:sldMk cId="2320970228" sldId="256"/>
        </pc:sldMkLst>
        <pc:spChg chg="mod">
          <ac:chgData name="Tom Kenneth Naglestad" userId="e30afb81-2440-402f-94a5-44eab906eb9b" providerId="ADAL" clId="{423FEFCB-04FA-4145-8C20-2E4C28D4DF75}" dt="2025-01-29T15:18:39.924" v="3" actId="26606"/>
          <ac:spMkLst>
            <pc:docMk/>
            <pc:sldMk cId="2320970228" sldId="256"/>
            <ac:spMk id="2" creationId="{E7C57D6F-7F69-D1E7-254F-FB36C499CE0F}"/>
          </ac:spMkLst>
        </pc:spChg>
        <pc:spChg chg="mod">
          <ac:chgData name="Tom Kenneth Naglestad" userId="e30afb81-2440-402f-94a5-44eab906eb9b" providerId="ADAL" clId="{423FEFCB-04FA-4145-8C20-2E4C28D4DF75}" dt="2025-01-29T15:18:39.924" v="3" actId="26606"/>
          <ac:spMkLst>
            <pc:docMk/>
            <pc:sldMk cId="2320970228" sldId="256"/>
            <ac:spMk id="3" creationId="{8B84FECB-53C2-AB00-F05E-A1F2380D992B}"/>
          </ac:spMkLst>
        </pc:spChg>
        <pc:spChg chg="add mod">
          <ac:chgData name="Tom Kenneth Naglestad" userId="e30afb81-2440-402f-94a5-44eab906eb9b" providerId="ADAL" clId="{423FEFCB-04FA-4145-8C20-2E4C28D4DF75}" dt="2025-01-29T15:18:39.924" v="3" actId="26606"/>
          <ac:spMkLst>
            <pc:docMk/>
            <pc:sldMk cId="2320970228" sldId="256"/>
            <ac:spMk id="23" creationId="{8541F36A-8121-CF1E-763D-5389A1EEBD6E}"/>
          </ac:spMkLst>
        </pc:spChg>
        <pc:spChg chg="add mod">
          <ac:chgData name="Tom Kenneth Naglestad" userId="e30afb81-2440-402f-94a5-44eab906eb9b" providerId="ADAL" clId="{423FEFCB-04FA-4145-8C20-2E4C28D4DF75}" dt="2025-01-29T15:18:39.924" v="3" actId="26606"/>
          <ac:spMkLst>
            <pc:docMk/>
            <pc:sldMk cId="2320970228" sldId="256"/>
            <ac:spMk id="25" creationId="{379F0186-D9DF-A2B9-5D5E-9A5F4B460400}"/>
          </ac:spMkLst>
        </pc:spChg>
        <pc:spChg chg="add mod ord">
          <ac:chgData name="Tom Kenneth Naglestad" userId="e30afb81-2440-402f-94a5-44eab906eb9b" providerId="ADAL" clId="{423FEFCB-04FA-4145-8C20-2E4C28D4DF75}" dt="2025-01-29T15:18:39.924" v="3" actId="26606"/>
          <ac:spMkLst>
            <pc:docMk/>
            <pc:sldMk cId="2320970228" sldId="256"/>
            <ac:spMk id="27" creationId="{717A925E-869A-6BFC-AB76-89676C73985C}"/>
          </ac:spMkLst>
        </pc:spChg>
        <pc:spChg chg="add">
          <ac:chgData name="Tom Kenneth Naglestad" userId="e30afb81-2440-402f-94a5-44eab906eb9b" providerId="ADAL" clId="{423FEFCB-04FA-4145-8C20-2E4C28D4DF75}" dt="2025-01-29T15:18:39.924" v="3" actId="26606"/>
          <ac:spMkLst>
            <pc:docMk/>
            <pc:sldMk cId="2320970228" sldId="256"/>
            <ac:spMk id="36" creationId="{989BE678-777B-482A-A616-FEDC47B162E5}"/>
          </ac:spMkLst>
        </pc:spChg>
        <pc:spChg chg="add">
          <ac:chgData name="Tom Kenneth Naglestad" userId="e30afb81-2440-402f-94a5-44eab906eb9b" providerId="ADAL" clId="{423FEFCB-04FA-4145-8C20-2E4C28D4DF75}" dt="2025-01-29T15:18:39.924" v="3" actId="26606"/>
          <ac:spMkLst>
            <pc:docMk/>
            <pc:sldMk cId="2320970228" sldId="256"/>
            <ac:spMk id="42" creationId="{D28BE0C3-2102-4820-B88B-A448B1840D14}"/>
          </ac:spMkLst>
        </pc:spChg>
        <pc:spChg chg="add">
          <ac:chgData name="Tom Kenneth Naglestad" userId="e30afb81-2440-402f-94a5-44eab906eb9b" providerId="ADAL" clId="{423FEFCB-04FA-4145-8C20-2E4C28D4DF75}" dt="2025-01-29T15:18:39.924" v="3" actId="26606"/>
          <ac:spMkLst>
            <pc:docMk/>
            <pc:sldMk cId="2320970228" sldId="256"/>
            <ac:spMk id="44" creationId="{909FE742-1A27-4AEF-B5F0-F8C383EAB1D7}"/>
          </ac:spMkLst>
        </pc:spChg>
        <pc:picChg chg="mod ord">
          <ac:chgData name="Tom Kenneth Naglestad" userId="e30afb81-2440-402f-94a5-44eab906eb9b" providerId="ADAL" clId="{423FEFCB-04FA-4145-8C20-2E4C28D4DF75}" dt="2025-01-29T15:18:39.924" v="3" actId="26606"/>
          <ac:picMkLst>
            <pc:docMk/>
            <pc:sldMk cId="2320970228" sldId="256"/>
            <ac:picMk id="18" creationId="{74E02687-EB62-49CA-1A0D-52FE678D34EB}"/>
          </ac:picMkLst>
        </pc:picChg>
        <pc:picChg chg="add">
          <ac:chgData name="Tom Kenneth Naglestad" userId="e30afb81-2440-402f-94a5-44eab906eb9b" providerId="ADAL" clId="{423FEFCB-04FA-4145-8C20-2E4C28D4DF75}" dt="2025-01-29T15:18:39.924" v="3" actId="26606"/>
          <ac:picMkLst>
            <pc:docMk/>
            <pc:sldMk cId="2320970228" sldId="256"/>
            <ac:picMk id="38" creationId="{CF1EB4BD-9C7E-4AA3-9681-C7EB0DA6250B}"/>
          </ac:picMkLst>
        </pc:picChg>
      </pc:sldChg>
      <pc:sldChg chg="addSp delSp modSp mod setBg setClrOvrMap">
        <pc:chgData name="Tom Kenneth Naglestad" userId="e30afb81-2440-402f-94a5-44eab906eb9b" providerId="ADAL" clId="{423FEFCB-04FA-4145-8C20-2E4C28D4DF75}" dt="2025-01-29T15:18:54.350" v="4" actId="26606"/>
        <pc:sldMkLst>
          <pc:docMk/>
          <pc:sldMk cId="4143828094" sldId="257"/>
        </pc:sldMkLst>
        <pc:spChg chg="mod">
          <ac:chgData name="Tom Kenneth Naglestad" userId="e30afb81-2440-402f-94a5-44eab906eb9b" providerId="ADAL" clId="{423FEFCB-04FA-4145-8C20-2E4C28D4DF75}" dt="2025-01-29T15:18:54.350" v="4" actId="26606"/>
          <ac:spMkLst>
            <pc:docMk/>
            <pc:sldMk cId="4143828094" sldId="257"/>
            <ac:spMk id="2" creationId="{30FB3CAF-F819-4C0E-601A-BC44D29B01DD}"/>
          </ac:spMkLst>
        </pc:spChg>
        <pc:spChg chg="del mod">
          <ac:chgData name="Tom Kenneth Naglestad" userId="e30afb81-2440-402f-94a5-44eab906eb9b" providerId="ADAL" clId="{423FEFCB-04FA-4145-8C20-2E4C28D4DF75}" dt="2025-01-29T15:18:54.350" v="4" actId="26606"/>
          <ac:spMkLst>
            <pc:docMk/>
            <pc:sldMk cId="4143828094" sldId="257"/>
            <ac:spMk id="3" creationId="{5B973C81-C5B2-9EBD-7F5E-977736618D61}"/>
          </ac:spMkLst>
        </pc:spChg>
        <pc:spChg chg="add">
          <ac:chgData name="Tom Kenneth Naglestad" userId="e30afb81-2440-402f-94a5-44eab906eb9b" providerId="ADAL" clId="{423FEFCB-04FA-4145-8C20-2E4C28D4DF75}" dt="2025-01-29T15:18:54.350" v="4" actId="26606"/>
          <ac:spMkLst>
            <pc:docMk/>
            <pc:sldMk cId="4143828094" sldId="257"/>
            <ac:spMk id="9" creationId="{F747F1B4-B831-4277-8AB0-32767F7EB7BF}"/>
          </ac:spMkLst>
        </pc:spChg>
        <pc:spChg chg="add">
          <ac:chgData name="Tom Kenneth Naglestad" userId="e30afb81-2440-402f-94a5-44eab906eb9b" providerId="ADAL" clId="{423FEFCB-04FA-4145-8C20-2E4C28D4DF75}" dt="2025-01-29T15:18:54.350" v="4" actId="26606"/>
          <ac:spMkLst>
            <pc:docMk/>
            <pc:sldMk cId="4143828094" sldId="257"/>
            <ac:spMk id="11" creationId="{D80CFA21-AB7C-4BEB-9BFF-05764FBBF3C6}"/>
          </ac:spMkLst>
        </pc:spChg>
        <pc:spChg chg="add">
          <ac:chgData name="Tom Kenneth Naglestad" userId="e30afb81-2440-402f-94a5-44eab906eb9b" providerId="ADAL" clId="{423FEFCB-04FA-4145-8C20-2E4C28D4DF75}" dt="2025-01-29T15:18:54.350" v="4" actId="26606"/>
          <ac:spMkLst>
            <pc:docMk/>
            <pc:sldMk cId="4143828094" sldId="257"/>
            <ac:spMk id="13" creationId="{12F7E335-851A-4CAE-B09F-E657819D4600}"/>
          </ac:spMkLst>
        </pc:spChg>
        <pc:spChg chg="add">
          <ac:chgData name="Tom Kenneth Naglestad" userId="e30afb81-2440-402f-94a5-44eab906eb9b" providerId="ADAL" clId="{423FEFCB-04FA-4145-8C20-2E4C28D4DF75}" dt="2025-01-29T15:18:54.350" v="4" actId="26606"/>
          <ac:spMkLst>
            <pc:docMk/>
            <pc:sldMk cId="4143828094" sldId="257"/>
            <ac:spMk id="15" creationId="{10B541F0-7F6E-402E-84D8-CF96EACA5FBC}"/>
          </ac:spMkLst>
        </pc:spChg>
        <pc:graphicFrameChg chg="add">
          <ac:chgData name="Tom Kenneth Naglestad" userId="e30afb81-2440-402f-94a5-44eab906eb9b" providerId="ADAL" clId="{423FEFCB-04FA-4145-8C20-2E4C28D4DF75}" dt="2025-01-29T15:18:54.350" v="4" actId="26606"/>
          <ac:graphicFrameMkLst>
            <pc:docMk/>
            <pc:sldMk cId="4143828094" sldId="257"/>
            <ac:graphicFrameMk id="5" creationId="{061F02B4-3567-1CCC-98ED-DF0398F48E5D}"/>
          </ac:graphicFrameMkLst>
        </pc:graphicFrameChg>
      </pc:sldChg>
      <pc:sldChg chg="addSp delSp modSp mod setBg setClrOvrMap">
        <pc:chgData name="Tom Kenneth Naglestad" userId="e30afb81-2440-402f-94a5-44eab906eb9b" providerId="ADAL" clId="{423FEFCB-04FA-4145-8C20-2E4C28D4DF75}" dt="2025-01-29T15:19:03.967" v="5" actId="26606"/>
        <pc:sldMkLst>
          <pc:docMk/>
          <pc:sldMk cId="3532393840" sldId="258"/>
        </pc:sldMkLst>
        <pc:spChg chg="mod">
          <ac:chgData name="Tom Kenneth Naglestad" userId="e30afb81-2440-402f-94a5-44eab906eb9b" providerId="ADAL" clId="{423FEFCB-04FA-4145-8C20-2E4C28D4DF75}" dt="2025-01-29T15:19:03.967" v="5" actId="26606"/>
          <ac:spMkLst>
            <pc:docMk/>
            <pc:sldMk cId="3532393840" sldId="258"/>
            <ac:spMk id="2" creationId="{4F83C78D-13A6-4510-1DED-92FF14F3CA58}"/>
          </ac:spMkLst>
        </pc:spChg>
        <pc:spChg chg="del mod">
          <ac:chgData name="Tom Kenneth Naglestad" userId="e30afb81-2440-402f-94a5-44eab906eb9b" providerId="ADAL" clId="{423FEFCB-04FA-4145-8C20-2E4C28D4DF75}" dt="2025-01-29T15:19:03.967" v="5" actId="26606"/>
          <ac:spMkLst>
            <pc:docMk/>
            <pc:sldMk cId="3532393840" sldId="258"/>
            <ac:spMk id="3" creationId="{9C7BEED9-A6FB-F5EB-2456-F017A89F64B7}"/>
          </ac:spMkLst>
        </pc:spChg>
        <pc:spChg chg="add">
          <ac:chgData name="Tom Kenneth Naglestad" userId="e30afb81-2440-402f-94a5-44eab906eb9b" providerId="ADAL" clId="{423FEFCB-04FA-4145-8C20-2E4C28D4DF75}" dt="2025-01-29T15:19:03.967" v="5" actId="26606"/>
          <ac:spMkLst>
            <pc:docMk/>
            <pc:sldMk cId="3532393840" sldId="258"/>
            <ac:spMk id="9" creationId="{F747F1B4-B831-4277-8AB0-32767F7EB7BF}"/>
          </ac:spMkLst>
        </pc:spChg>
        <pc:spChg chg="add">
          <ac:chgData name="Tom Kenneth Naglestad" userId="e30afb81-2440-402f-94a5-44eab906eb9b" providerId="ADAL" clId="{423FEFCB-04FA-4145-8C20-2E4C28D4DF75}" dt="2025-01-29T15:19:03.967" v="5" actId="26606"/>
          <ac:spMkLst>
            <pc:docMk/>
            <pc:sldMk cId="3532393840" sldId="258"/>
            <ac:spMk id="11" creationId="{D80CFA21-AB7C-4BEB-9BFF-05764FBBF3C6}"/>
          </ac:spMkLst>
        </pc:spChg>
        <pc:spChg chg="add">
          <ac:chgData name="Tom Kenneth Naglestad" userId="e30afb81-2440-402f-94a5-44eab906eb9b" providerId="ADAL" clId="{423FEFCB-04FA-4145-8C20-2E4C28D4DF75}" dt="2025-01-29T15:19:03.967" v="5" actId="26606"/>
          <ac:spMkLst>
            <pc:docMk/>
            <pc:sldMk cId="3532393840" sldId="258"/>
            <ac:spMk id="13" creationId="{12F7E335-851A-4CAE-B09F-E657819D4600}"/>
          </ac:spMkLst>
        </pc:spChg>
        <pc:spChg chg="add">
          <ac:chgData name="Tom Kenneth Naglestad" userId="e30afb81-2440-402f-94a5-44eab906eb9b" providerId="ADAL" clId="{423FEFCB-04FA-4145-8C20-2E4C28D4DF75}" dt="2025-01-29T15:19:03.967" v="5" actId="26606"/>
          <ac:spMkLst>
            <pc:docMk/>
            <pc:sldMk cId="3532393840" sldId="258"/>
            <ac:spMk id="15" creationId="{10B541F0-7F6E-402E-84D8-CF96EACA5FBC}"/>
          </ac:spMkLst>
        </pc:spChg>
        <pc:graphicFrameChg chg="add">
          <ac:chgData name="Tom Kenneth Naglestad" userId="e30afb81-2440-402f-94a5-44eab906eb9b" providerId="ADAL" clId="{423FEFCB-04FA-4145-8C20-2E4C28D4DF75}" dt="2025-01-29T15:19:03.967" v="5" actId="26606"/>
          <ac:graphicFrameMkLst>
            <pc:docMk/>
            <pc:sldMk cId="3532393840" sldId="258"/>
            <ac:graphicFrameMk id="5" creationId="{93708211-D81E-183C-CEC6-7018BF4D0C10}"/>
          </ac:graphicFrameMkLst>
        </pc:graphicFrameChg>
      </pc:sldChg>
      <pc:sldChg chg="addSp modSp mod setBg">
        <pc:chgData name="Tom Kenneth Naglestad" userId="e30afb81-2440-402f-94a5-44eab906eb9b" providerId="ADAL" clId="{423FEFCB-04FA-4145-8C20-2E4C28D4DF75}" dt="2025-01-29T15:19:10.334" v="6" actId="26606"/>
        <pc:sldMkLst>
          <pc:docMk/>
          <pc:sldMk cId="3997385929" sldId="259"/>
        </pc:sldMkLst>
        <pc:spChg chg="mod">
          <ac:chgData name="Tom Kenneth Naglestad" userId="e30afb81-2440-402f-94a5-44eab906eb9b" providerId="ADAL" clId="{423FEFCB-04FA-4145-8C20-2E4C28D4DF75}" dt="2025-01-29T15:19:10.334" v="6" actId="26606"/>
          <ac:spMkLst>
            <pc:docMk/>
            <pc:sldMk cId="3997385929" sldId="259"/>
            <ac:spMk id="2" creationId="{BAFFC146-27C0-BB25-43E6-7B6929D878F7}"/>
          </ac:spMkLst>
        </pc:spChg>
        <pc:spChg chg="mod">
          <ac:chgData name="Tom Kenneth Naglestad" userId="e30afb81-2440-402f-94a5-44eab906eb9b" providerId="ADAL" clId="{423FEFCB-04FA-4145-8C20-2E4C28D4DF75}" dt="2025-01-29T15:19:10.334" v="6" actId="26606"/>
          <ac:spMkLst>
            <pc:docMk/>
            <pc:sldMk cId="3997385929" sldId="259"/>
            <ac:spMk id="3" creationId="{D7A8260A-FDAE-F742-5378-DD37065C1527}"/>
          </ac:spMkLst>
        </pc:spChg>
        <pc:spChg chg="add">
          <ac:chgData name="Tom Kenneth Naglestad" userId="e30afb81-2440-402f-94a5-44eab906eb9b" providerId="ADAL" clId="{423FEFCB-04FA-4145-8C20-2E4C28D4DF75}" dt="2025-01-29T15:19:10.334" v="6" actId="26606"/>
          <ac:spMkLst>
            <pc:docMk/>
            <pc:sldMk cId="3997385929" sldId="259"/>
            <ac:spMk id="9" creationId="{C8A3C342-1D03-412F-8DD3-BF519E8E0AE9}"/>
          </ac:spMkLst>
        </pc:spChg>
        <pc:spChg chg="add">
          <ac:chgData name="Tom Kenneth Naglestad" userId="e30afb81-2440-402f-94a5-44eab906eb9b" providerId="ADAL" clId="{423FEFCB-04FA-4145-8C20-2E4C28D4DF75}" dt="2025-01-29T15:19:10.334" v="6" actId="26606"/>
          <ac:spMkLst>
            <pc:docMk/>
            <pc:sldMk cId="3997385929" sldId="259"/>
            <ac:spMk id="11" creationId="{81CC9B02-E087-4350-AEBD-2C3CF001AF01}"/>
          </ac:spMkLst>
        </pc:spChg>
        <pc:spChg chg="add">
          <ac:chgData name="Tom Kenneth Naglestad" userId="e30afb81-2440-402f-94a5-44eab906eb9b" providerId="ADAL" clId="{423FEFCB-04FA-4145-8C20-2E4C28D4DF75}" dt="2025-01-29T15:19:10.334" v="6" actId="26606"/>
          <ac:spMkLst>
            <pc:docMk/>
            <pc:sldMk cId="3997385929" sldId="259"/>
            <ac:spMk id="13" creationId="{D6F18ACE-6E82-4ADC-8A2F-A1771B309B16}"/>
          </ac:spMkLst>
        </pc:spChg>
        <pc:picChg chg="add">
          <ac:chgData name="Tom Kenneth Naglestad" userId="e30afb81-2440-402f-94a5-44eab906eb9b" providerId="ADAL" clId="{423FEFCB-04FA-4145-8C20-2E4C28D4DF75}" dt="2025-01-29T15:19:10.334" v="6" actId="26606"/>
          <ac:picMkLst>
            <pc:docMk/>
            <pc:sldMk cId="3997385929" sldId="259"/>
            <ac:picMk id="5" creationId="{4507773B-19BB-119E-6DAC-AF55CF03E22C}"/>
          </ac:picMkLst>
        </pc:picChg>
      </pc:sldChg>
      <pc:sldChg chg="addSp modSp mod setBg setClrOvrMap">
        <pc:chgData name="Tom Kenneth Naglestad" userId="e30afb81-2440-402f-94a5-44eab906eb9b" providerId="ADAL" clId="{423FEFCB-04FA-4145-8C20-2E4C28D4DF75}" dt="2025-01-29T15:19:17.917" v="7" actId="26606"/>
        <pc:sldMkLst>
          <pc:docMk/>
          <pc:sldMk cId="802938508" sldId="260"/>
        </pc:sldMkLst>
        <pc:spChg chg="mod">
          <ac:chgData name="Tom Kenneth Naglestad" userId="e30afb81-2440-402f-94a5-44eab906eb9b" providerId="ADAL" clId="{423FEFCB-04FA-4145-8C20-2E4C28D4DF75}" dt="2025-01-29T15:19:17.917" v="7" actId="26606"/>
          <ac:spMkLst>
            <pc:docMk/>
            <pc:sldMk cId="802938508" sldId="260"/>
            <ac:spMk id="2" creationId="{DB54242E-D93F-107C-375B-3AF558C30E97}"/>
          </ac:spMkLst>
        </pc:spChg>
        <pc:spChg chg="mod">
          <ac:chgData name="Tom Kenneth Naglestad" userId="e30afb81-2440-402f-94a5-44eab906eb9b" providerId="ADAL" clId="{423FEFCB-04FA-4145-8C20-2E4C28D4DF75}" dt="2025-01-29T15:19:17.917" v="7" actId="26606"/>
          <ac:spMkLst>
            <pc:docMk/>
            <pc:sldMk cId="802938508" sldId="260"/>
            <ac:spMk id="3" creationId="{CC618CBB-84C7-4AD4-7D4F-B27E6EE26A23}"/>
          </ac:spMkLst>
        </pc:spChg>
        <pc:spChg chg="add">
          <ac:chgData name="Tom Kenneth Naglestad" userId="e30afb81-2440-402f-94a5-44eab906eb9b" providerId="ADAL" clId="{423FEFCB-04FA-4145-8C20-2E4C28D4DF75}" dt="2025-01-29T15:19:17.917" v="7" actId="26606"/>
          <ac:spMkLst>
            <pc:docMk/>
            <pc:sldMk cId="802938508" sldId="260"/>
            <ac:spMk id="8" creationId="{74CD14DB-BB81-479F-A1FC-1C75640E9F84}"/>
          </ac:spMkLst>
        </pc:spChg>
        <pc:spChg chg="add">
          <ac:chgData name="Tom Kenneth Naglestad" userId="e30afb81-2440-402f-94a5-44eab906eb9b" providerId="ADAL" clId="{423FEFCB-04FA-4145-8C20-2E4C28D4DF75}" dt="2025-01-29T15:19:17.917" v="7" actId="26606"/>
          <ac:spMkLst>
            <pc:docMk/>
            <pc:sldMk cId="802938508" sldId="260"/>
            <ac:spMk id="10" creationId="{C943A91B-7CA7-4592-A975-73B1BF8C4C74}"/>
          </ac:spMkLst>
        </pc:spChg>
        <pc:spChg chg="add">
          <ac:chgData name="Tom Kenneth Naglestad" userId="e30afb81-2440-402f-94a5-44eab906eb9b" providerId="ADAL" clId="{423FEFCB-04FA-4145-8C20-2E4C28D4DF75}" dt="2025-01-29T15:19:17.917" v="7" actId="26606"/>
          <ac:spMkLst>
            <pc:docMk/>
            <pc:sldMk cId="802938508" sldId="260"/>
            <ac:spMk id="12" creationId="{EC471314-E46A-414B-8D91-74880E84F187}"/>
          </ac:spMkLst>
        </pc:spChg>
        <pc:spChg chg="add">
          <ac:chgData name="Tom Kenneth Naglestad" userId="e30afb81-2440-402f-94a5-44eab906eb9b" providerId="ADAL" clId="{423FEFCB-04FA-4145-8C20-2E4C28D4DF75}" dt="2025-01-29T15:19:17.917" v="7" actId="26606"/>
          <ac:spMkLst>
            <pc:docMk/>
            <pc:sldMk cId="802938508" sldId="260"/>
            <ac:spMk id="14" creationId="{6A681326-1C9D-44A3-A627-3871BDAE4127}"/>
          </ac:spMkLst>
        </pc:spChg>
      </pc:sldChg>
      <pc:sldChg chg="addSp modSp mod setBg">
        <pc:chgData name="Tom Kenneth Naglestad" userId="e30afb81-2440-402f-94a5-44eab906eb9b" providerId="ADAL" clId="{423FEFCB-04FA-4145-8C20-2E4C28D4DF75}" dt="2025-01-29T15:19:25.350" v="8" actId="26606"/>
        <pc:sldMkLst>
          <pc:docMk/>
          <pc:sldMk cId="1291081415" sldId="261"/>
        </pc:sldMkLst>
        <pc:spChg chg="mod">
          <ac:chgData name="Tom Kenneth Naglestad" userId="e30afb81-2440-402f-94a5-44eab906eb9b" providerId="ADAL" clId="{423FEFCB-04FA-4145-8C20-2E4C28D4DF75}" dt="2025-01-29T15:19:25.350" v="8" actId="26606"/>
          <ac:spMkLst>
            <pc:docMk/>
            <pc:sldMk cId="1291081415" sldId="261"/>
            <ac:spMk id="2" creationId="{05D6608D-C709-35B6-C6DA-BB95A5AC21A2}"/>
          </ac:spMkLst>
        </pc:spChg>
        <pc:spChg chg="mod">
          <ac:chgData name="Tom Kenneth Naglestad" userId="e30afb81-2440-402f-94a5-44eab906eb9b" providerId="ADAL" clId="{423FEFCB-04FA-4145-8C20-2E4C28D4DF75}" dt="2025-01-29T15:19:25.350" v="8" actId="26606"/>
          <ac:spMkLst>
            <pc:docMk/>
            <pc:sldMk cId="1291081415" sldId="261"/>
            <ac:spMk id="3" creationId="{68011D29-9374-5FDD-87D0-ACFD92EEE3D6}"/>
          </ac:spMkLst>
        </pc:spChg>
        <pc:spChg chg="add">
          <ac:chgData name="Tom Kenneth Naglestad" userId="e30afb81-2440-402f-94a5-44eab906eb9b" providerId="ADAL" clId="{423FEFCB-04FA-4145-8C20-2E4C28D4DF75}" dt="2025-01-29T15:19:25.350" v="8" actId="26606"/>
          <ac:spMkLst>
            <pc:docMk/>
            <pc:sldMk cId="1291081415" sldId="261"/>
            <ac:spMk id="9" creationId="{C8A3C342-1D03-412F-8DD3-BF519E8E0AE9}"/>
          </ac:spMkLst>
        </pc:spChg>
        <pc:spChg chg="add">
          <ac:chgData name="Tom Kenneth Naglestad" userId="e30afb81-2440-402f-94a5-44eab906eb9b" providerId="ADAL" clId="{423FEFCB-04FA-4145-8C20-2E4C28D4DF75}" dt="2025-01-29T15:19:25.350" v="8" actId="26606"/>
          <ac:spMkLst>
            <pc:docMk/>
            <pc:sldMk cId="1291081415" sldId="261"/>
            <ac:spMk id="11" creationId="{81CC9B02-E087-4350-AEBD-2C3CF001AF01}"/>
          </ac:spMkLst>
        </pc:spChg>
        <pc:spChg chg="add">
          <ac:chgData name="Tom Kenneth Naglestad" userId="e30afb81-2440-402f-94a5-44eab906eb9b" providerId="ADAL" clId="{423FEFCB-04FA-4145-8C20-2E4C28D4DF75}" dt="2025-01-29T15:19:25.350" v="8" actId="26606"/>
          <ac:spMkLst>
            <pc:docMk/>
            <pc:sldMk cId="1291081415" sldId="261"/>
            <ac:spMk id="13" creationId="{D6F18ACE-6E82-4ADC-8A2F-A1771B309B16}"/>
          </ac:spMkLst>
        </pc:spChg>
        <pc:picChg chg="add">
          <ac:chgData name="Tom Kenneth Naglestad" userId="e30afb81-2440-402f-94a5-44eab906eb9b" providerId="ADAL" clId="{423FEFCB-04FA-4145-8C20-2E4C28D4DF75}" dt="2025-01-29T15:19:25.350" v="8" actId="26606"/>
          <ac:picMkLst>
            <pc:docMk/>
            <pc:sldMk cId="1291081415" sldId="261"/>
            <ac:picMk id="5" creationId="{648CE7D5-4928-9546-A68F-57A46FDFD8C9}"/>
          </ac:picMkLst>
        </pc:picChg>
      </pc:sldChg>
      <pc:sldChg chg="addSp modSp mod setBg setClrOvrMap">
        <pc:chgData name="Tom Kenneth Naglestad" userId="e30afb81-2440-402f-94a5-44eab906eb9b" providerId="ADAL" clId="{423FEFCB-04FA-4145-8C20-2E4C28D4DF75}" dt="2025-01-29T15:19:34.868" v="9" actId="26606"/>
        <pc:sldMkLst>
          <pc:docMk/>
          <pc:sldMk cId="3423496460" sldId="262"/>
        </pc:sldMkLst>
        <pc:spChg chg="mod">
          <ac:chgData name="Tom Kenneth Naglestad" userId="e30afb81-2440-402f-94a5-44eab906eb9b" providerId="ADAL" clId="{423FEFCB-04FA-4145-8C20-2E4C28D4DF75}" dt="2025-01-29T15:19:34.868" v="9" actId="26606"/>
          <ac:spMkLst>
            <pc:docMk/>
            <pc:sldMk cId="3423496460" sldId="262"/>
            <ac:spMk id="2" creationId="{3EDCA997-F6EE-DF1B-4D6F-073B00BD1D00}"/>
          </ac:spMkLst>
        </pc:spChg>
        <pc:spChg chg="mod">
          <ac:chgData name="Tom Kenneth Naglestad" userId="e30afb81-2440-402f-94a5-44eab906eb9b" providerId="ADAL" clId="{423FEFCB-04FA-4145-8C20-2E4C28D4DF75}" dt="2025-01-29T15:19:34.868" v="9" actId="26606"/>
          <ac:spMkLst>
            <pc:docMk/>
            <pc:sldMk cId="3423496460" sldId="262"/>
            <ac:spMk id="3" creationId="{348B4368-BA80-B4DF-03D0-B8426045BD7D}"/>
          </ac:spMkLst>
        </pc:spChg>
        <pc:spChg chg="add">
          <ac:chgData name="Tom Kenneth Naglestad" userId="e30afb81-2440-402f-94a5-44eab906eb9b" providerId="ADAL" clId="{423FEFCB-04FA-4145-8C20-2E4C28D4DF75}" dt="2025-01-29T15:19:34.868" v="9" actId="26606"/>
          <ac:spMkLst>
            <pc:docMk/>
            <pc:sldMk cId="3423496460" sldId="262"/>
            <ac:spMk id="8" creationId="{74CD14DB-BB81-479F-A1FC-1C75640E9F84}"/>
          </ac:spMkLst>
        </pc:spChg>
        <pc:spChg chg="add">
          <ac:chgData name="Tom Kenneth Naglestad" userId="e30afb81-2440-402f-94a5-44eab906eb9b" providerId="ADAL" clId="{423FEFCB-04FA-4145-8C20-2E4C28D4DF75}" dt="2025-01-29T15:19:34.868" v="9" actId="26606"/>
          <ac:spMkLst>
            <pc:docMk/>
            <pc:sldMk cId="3423496460" sldId="262"/>
            <ac:spMk id="10" creationId="{C943A91B-7CA7-4592-A975-73B1BF8C4C74}"/>
          </ac:spMkLst>
        </pc:spChg>
        <pc:spChg chg="add">
          <ac:chgData name="Tom Kenneth Naglestad" userId="e30afb81-2440-402f-94a5-44eab906eb9b" providerId="ADAL" clId="{423FEFCB-04FA-4145-8C20-2E4C28D4DF75}" dt="2025-01-29T15:19:34.868" v="9" actId="26606"/>
          <ac:spMkLst>
            <pc:docMk/>
            <pc:sldMk cId="3423496460" sldId="262"/>
            <ac:spMk id="12" creationId="{EC471314-E46A-414B-8D91-74880E84F187}"/>
          </ac:spMkLst>
        </pc:spChg>
        <pc:spChg chg="add">
          <ac:chgData name="Tom Kenneth Naglestad" userId="e30afb81-2440-402f-94a5-44eab906eb9b" providerId="ADAL" clId="{423FEFCB-04FA-4145-8C20-2E4C28D4DF75}" dt="2025-01-29T15:19:34.868" v="9" actId="26606"/>
          <ac:spMkLst>
            <pc:docMk/>
            <pc:sldMk cId="3423496460" sldId="262"/>
            <ac:spMk id="14" creationId="{6A681326-1C9D-44A3-A627-3871BDAE4127}"/>
          </ac:spMkLst>
        </pc:spChg>
      </pc:sldChg>
      <pc:sldChg chg="addSp modSp mod setBg">
        <pc:chgData name="Tom Kenneth Naglestad" userId="e30afb81-2440-402f-94a5-44eab906eb9b" providerId="ADAL" clId="{423FEFCB-04FA-4145-8C20-2E4C28D4DF75}" dt="2025-01-29T15:19:44.117" v="10" actId="26606"/>
        <pc:sldMkLst>
          <pc:docMk/>
          <pc:sldMk cId="3756985442" sldId="263"/>
        </pc:sldMkLst>
        <pc:spChg chg="mod">
          <ac:chgData name="Tom Kenneth Naglestad" userId="e30afb81-2440-402f-94a5-44eab906eb9b" providerId="ADAL" clId="{423FEFCB-04FA-4145-8C20-2E4C28D4DF75}" dt="2025-01-29T15:19:44.117" v="10" actId="26606"/>
          <ac:spMkLst>
            <pc:docMk/>
            <pc:sldMk cId="3756985442" sldId="263"/>
            <ac:spMk id="2" creationId="{A6CDF163-5B8A-7715-08A6-FE53E9C79F3E}"/>
          </ac:spMkLst>
        </pc:spChg>
        <pc:spChg chg="mod">
          <ac:chgData name="Tom Kenneth Naglestad" userId="e30afb81-2440-402f-94a5-44eab906eb9b" providerId="ADAL" clId="{423FEFCB-04FA-4145-8C20-2E4C28D4DF75}" dt="2025-01-29T15:19:44.117" v="10" actId="26606"/>
          <ac:spMkLst>
            <pc:docMk/>
            <pc:sldMk cId="3756985442" sldId="263"/>
            <ac:spMk id="3" creationId="{18B49B61-B9BB-1872-3715-FB5BD5418449}"/>
          </ac:spMkLst>
        </pc:spChg>
        <pc:spChg chg="add">
          <ac:chgData name="Tom Kenneth Naglestad" userId="e30afb81-2440-402f-94a5-44eab906eb9b" providerId="ADAL" clId="{423FEFCB-04FA-4145-8C20-2E4C28D4DF75}" dt="2025-01-29T15:19:44.117" v="10" actId="26606"/>
          <ac:spMkLst>
            <pc:docMk/>
            <pc:sldMk cId="3756985442" sldId="263"/>
            <ac:spMk id="8" creationId="{270BDA80-627C-422A-AFFD-B7F1DC0F7734}"/>
          </ac:spMkLst>
        </pc:spChg>
      </pc:sldChg>
      <pc:sldChg chg="modSp new mod">
        <pc:chgData name="Tom Kenneth Naglestad" userId="e30afb81-2440-402f-94a5-44eab906eb9b" providerId="ADAL" clId="{423FEFCB-04FA-4145-8C20-2E4C28D4DF75}" dt="2025-01-29T15:20:49.108" v="47" actId="20577"/>
        <pc:sldMkLst>
          <pc:docMk/>
          <pc:sldMk cId="889843555" sldId="264"/>
        </pc:sldMkLst>
        <pc:spChg chg="mod">
          <ac:chgData name="Tom Kenneth Naglestad" userId="e30afb81-2440-402f-94a5-44eab906eb9b" providerId="ADAL" clId="{423FEFCB-04FA-4145-8C20-2E4C28D4DF75}" dt="2025-01-29T15:20:06.917" v="21" actId="20577"/>
          <ac:spMkLst>
            <pc:docMk/>
            <pc:sldMk cId="889843555" sldId="264"/>
            <ac:spMk id="2" creationId="{6F82D6B2-1270-ACD3-974E-052F5C56488F}"/>
          </ac:spMkLst>
        </pc:spChg>
        <pc:spChg chg="mod">
          <ac:chgData name="Tom Kenneth Naglestad" userId="e30afb81-2440-402f-94a5-44eab906eb9b" providerId="ADAL" clId="{423FEFCB-04FA-4145-8C20-2E4C28D4DF75}" dt="2025-01-29T15:20:49.108" v="47" actId="20577"/>
          <ac:spMkLst>
            <pc:docMk/>
            <pc:sldMk cId="889843555" sldId="264"/>
            <ac:spMk id="3" creationId="{756A58AC-D7E6-9BBD-717A-A0BC4CEF45A8}"/>
          </ac:spMkLst>
        </pc:spChg>
      </pc:sldChg>
    </pc:docChg>
  </pc:docChgLst>
  <pc:docChgLst>
    <pc:chgData name="Tom Kenneth Naglestad" userId="S::11042@timeskule.no::e30afb81-2440-402f-94a5-44eab906eb9b" providerId="AD" clId="Web-{B1D453A6-C7C2-AC23-4F3C-30D76C44E0CC}"/>
    <pc:docChg chg="addSld delSld modSld addMainMaster delMainMaster">
      <pc:chgData name="Tom Kenneth Naglestad" userId="S::11042@timeskule.no::e30afb81-2440-402f-94a5-44eab906eb9b" providerId="AD" clId="Web-{B1D453A6-C7C2-AC23-4F3C-30D76C44E0CC}" dt="2025-01-29T15:16:45.120" v="81"/>
      <pc:docMkLst>
        <pc:docMk/>
      </pc:docMkLst>
      <pc:sldChg chg="delSp modSp mod setBg modClrScheme delDesignElem chgLayout">
        <pc:chgData name="Tom Kenneth Naglestad" userId="S::11042@timeskule.no::e30afb81-2440-402f-94a5-44eab906eb9b" providerId="AD" clId="Web-{B1D453A6-C7C2-AC23-4F3C-30D76C44E0CC}" dt="2025-01-29T15:16:45.120" v="81"/>
        <pc:sldMkLst>
          <pc:docMk/>
          <pc:sldMk cId="2320970228" sldId="256"/>
        </pc:sldMkLst>
        <pc:spChg chg="mod ord">
          <ac:chgData name="Tom Kenneth Naglestad" userId="S::11042@timeskule.no::e30afb81-2440-402f-94a5-44eab906eb9b" providerId="AD" clId="Web-{B1D453A6-C7C2-AC23-4F3C-30D76C44E0CC}" dt="2025-01-29T15:15:56.149" v="79"/>
          <ac:spMkLst>
            <pc:docMk/>
            <pc:sldMk cId="2320970228" sldId="256"/>
            <ac:spMk id="2" creationId="{E7C57D6F-7F69-D1E7-254F-FB36C499CE0F}"/>
          </ac:spMkLst>
        </pc:spChg>
        <pc:spChg chg="mod ord">
          <ac:chgData name="Tom Kenneth Naglestad" userId="S::11042@timeskule.no::e30afb81-2440-402f-94a5-44eab906eb9b" providerId="AD" clId="Web-{B1D453A6-C7C2-AC23-4F3C-30D76C44E0CC}" dt="2025-01-29T15:15:56.149" v="79"/>
          <ac:spMkLst>
            <pc:docMk/>
            <pc:sldMk cId="2320970228" sldId="256"/>
            <ac:spMk id="3" creationId="{8B84FECB-53C2-AB00-F05E-A1F2380D992B}"/>
          </ac:spMkLst>
        </pc:spChg>
        <pc:spChg chg="del">
          <ac:chgData name="Tom Kenneth Naglestad" userId="S::11042@timeskule.no::e30afb81-2440-402f-94a5-44eab906eb9b" providerId="AD" clId="Web-{B1D453A6-C7C2-AC23-4F3C-30D76C44E0CC}" dt="2025-01-29T15:15:50.524" v="77"/>
          <ac:spMkLst>
            <pc:docMk/>
            <pc:sldMk cId="2320970228" sldId="256"/>
            <ac:spMk id="15" creationId="{37FDDF72-DE39-4F99-A3C1-DD9D7815D7DB}"/>
          </ac:spMkLst>
        </pc:spChg>
        <pc:spChg chg="del">
          <ac:chgData name="Tom Kenneth Naglestad" userId="S::11042@timeskule.no::e30afb81-2440-402f-94a5-44eab906eb9b" providerId="AD" clId="Web-{B1D453A6-C7C2-AC23-4F3C-30D76C44E0CC}" dt="2025-01-29T15:15:50.524" v="77"/>
          <ac:spMkLst>
            <pc:docMk/>
            <pc:sldMk cId="2320970228" sldId="256"/>
            <ac:spMk id="16" creationId="{5E4ECE80-3AD1-450C-B62A-98788F193948}"/>
          </ac:spMkLst>
        </pc:spChg>
        <pc:spChg chg="del">
          <ac:chgData name="Tom Kenneth Naglestad" userId="S::11042@timeskule.no::e30afb81-2440-402f-94a5-44eab906eb9b" providerId="AD" clId="Web-{B1D453A6-C7C2-AC23-4F3C-30D76C44E0CC}" dt="2025-01-29T15:15:50.524" v="77"/>
          <ac:spMkLst>
            <pc:docMk/>
            <pc:sldMk cId="2320970228" sldId="256"/>
            <ac:spMk id="17" creationId="{C4056FD6-9767-4B1A-ACC2-9883F6A5B86D}"/>
          </ac:spMkLst>
        </pc:spChg>
      </pc:sldChg>
      <pc:sldChg chg="modSp mod modClrScheme chgLayout">
        <pc:chgData name="Tom Kenneth Naglestad" userId="S::11042@timeskule.no::e30afb81-2440-402f-94a5-44eab906eb9b" providerId="AD" clId="Web-{B1D453A6-C7C2-AC23-4F3C-30D76C44E0CC}" dt="2025-01-29T15:15:56.149" v="79"/>
        <pc:sldMkLst>
          <pc:docMk/>
          <pc:sldMk cId="4143828094" sldId="257"/>
        </pc:sldMkLst>
        <pc:spChg chg="mod ord">
          <ac:chgData name="Tom Kenneth Naglestad" userId="S::11042@timeskule.no::e30afb81-2440-402f-94a5-44eab906eb9b" providerId="AD" clId="Web-{B1D453A6-C7C2-AC23-4F3C-30D76C44E0CC}" dt="2025-01-29T15:15:56.149" v="79"/>
          <ac:spMkLst>
            <pc:docMk/>
            <pc:sldMk cId="4143828094" sldId="257"/>
            <ac:spMk id="2" creationId="{30FB3CAF-F819-4C0E-601A-BC44D29B01DD}"/>
          </ac:spMkLst>
        </pc:spChg>
        <pc:spChg chg="mod ord">
          <ac:chgData name="Tom Kenneth Naglestad" userId="S::11042@timeskule.no::e30afb81-2440-402f-94a5-44eab906eb9b" providerId="AD" clId="Web-{B1D453A6-C7C2-AC23-4F3C-30D76C44E0CC}" dt="2025-01-29T15:15:56.149" v="79"/>
          <ac:spMkLst>
            <pc:docMk/>
            <pc:sldMk cId="4143828094" sldId="257"/>
            <ac:spMk id="3" creationId="{5B973C81-C5B2-9EBD-7F5E-977736618D61}"/>
          </ac:spMkLst>
        </pc:spChg>
      </pc:sldChg>
      <pc:sldChg chg="modSp mod modClrScheme chgLayout">
        <pc:chgData name="Tom Kenneth Naglestad" userId="S::11042@timeskule.no::e30afb81-2440-402f-94a5-44eab906eb9b" providerId="AD" clId="Web-{B1D453A6-C7C2-AC23-4F3C-30D76C44E0CC}" dt="2025-01-29T15:15:56.149" v="79"/>
        <pc:sldMkLst>
          <pc:docMk/>
          <pc:sldMk cId="3532393840" sldId="258"/>
        </pc:sldMkLst>
        <pc:spChg chg="mod ord">
          <ac:chgData name="Tom Kenneth Naglestad" userId="S::11042@timeskule.no::e30afb81-2440-402f-94a5-44eab906eb9b" providerId="AD" clId="Web-{B1D453A6-C7C2-AC23-4F3C-30D76C44E0CC}" dt="2025-01-29T15:15:56.149" v="79"/>
          <ac:spMkLst>
            <pc:docMk/>
            <pc:sldMk cId="3532393840" sldId="258"/>
            <ac:spMk id="2" creationId="{4F83C78D-13A6-4510-1DED-92FF14F3CA58}"/>
          </ac:spMkLst>
        </pc:spChg>
        <pc:spChg chg="mod ord">
          <ac:chgData name="Tom Kenneth Naglestad" userId="S::11042@timeskule.no::e30afb81-2440-402f-94a5-44eab906eb9b" providerId="AD" clId="Web-{B1D453A6-C7C2-AC23-4F3C-30D76C44E0CC}" dt="2025-01-29T15:15:56.149" v="79"/>
          <ac:spMkLst>
            <pc:docMk/>
            <pc:sldMk cId="3532393840" sldId="258"/>
            <ac:spMk id="3" creationId="{9C7BEED9-A6FB-F5EB-2456-F017A89F64B7}"/>
          </ac:spMkLst>
        </pc:spChg>
      </pc:sldChg>
      <pc:sldChg chg="modSp mod modClrScheme chgLayout">
        <pc:chgData name="Tom Kenneth Naglestad" userId="S::11042@timeskule.no::e30afb81-2440-402f-94a5-44eab906eb9b" providerId="AD" clId="Web-{B1D453A6-C7C2-AC23-4F3C-30D76C44E0CC}" dt="2025-01-29T15:15:56.149" v="79"/>
        <pc:sldMkLst>
          <pc:docMk/>
          <pc:sldMk cId="3997385929" sldId="259"/>
        </pc:sldMkLst>
        <pc:spChg chg="mod ord">
          <ac:chgData name="Tom Kenneth Naglestad" userId="S::11042@timeskule.no::e30afb81-2440-402f-94a5-44eab906eb9b" providerId="AD" clId="Web-{B1D453A6-C7C2-AC23-4F3C-30D76C44E0CC}" dt="2025-01-29T15:15:56.149" v="79"/>
          <ac:spMkLst>
            <pc:docMk/>
            <pc:sldMk cId="3997385929" sldId="259"/>
            <ac:spMk id="2" creationId="{BAFFC146-27C0-BB25-43E6-7B6929D878F7}"/>
          </ac:spMkLst>
        </pc:spChg>
        <pc:spChg chg="mod ord">
          <ac:chgData name="Tom Kenneth Naglestad" userId="S::11042@timeskule.no::e30afb81-2440-402f-94a5-44eab906eb9b" providerId="AD" clId="Web-{B1D453A6-C7C2-AC23-4F3C-30D76C44E0CC}" dt="2025-01-29T15:15:56.149" v="79"/>
          <ac:spMkLst>
            <pc:docMk/>
            <pc:sldMk cId="3997385929" sldId="259"/>
            <ac:spMk id="3" creationId="{D7A8260A-FDAE-F742-5378-DD37065C1527}"/>
          </ac:spMkLst>
        </pc:spChg>
      </pc:sldChg>
      <pc:sldChg chg="modSp mod modClrScheme chgLayout">
        <pc:chgData name="Tom Kenneth Naglestad" userId="S::11042@timeskule.no::e30afb81-2440-402f-94a5-44eab906eb9b" providerId="AD" clId="Web-{B1D453A6-C7C2-AC23-4F3C-30D76C44E0CC}" dt="2025-01-29T15:15:56.149" v="79"/>
        <pc:sldMkLst>
          <pc:docMk/>
          <pc:sldMk cId="802938508" sldId="260"/>
        </pc:sldMkLst>
        <pc:spChg chg="mod ord">
          <ac:chgData name="Tom Kenneth Naglestad" userId="S::11042@timeskule.no::e30afb81-2440-402f-94a5-44eab906eb9b" providerId="AD" clId="Web-{B1D453A6-C7C2-AC23-4F3C-30D76C44E0CC}" dt="2025-01-29T15:15:56.149" v="79"/>
          <ac:spMkLst>
            <pc:docMk/>
            <pc:sldMk cId="802938508" sldId="260"/>
            <ac:spMk id="2" creationId="{DB54242E-D93F-107C-375B-3AF558C30E97}"/>
          </ac:spMkLst>
        </pc:spChg>
        <pc:spChg chg="mod ord">
          <ac:chgData name="Tom Kenneth Naglestad" userId="S::11042@timeskule.no::e30afb81-2440-402f-94a5-44eab906eb9b" providerId="AD" clId="Web-{B1D453A6-C7C2-AC23-4F3C-30D76C44E0CC}" dt="2025-01-29T15:15:56.149" v="79"/>
          <ac:spMkLst>
            <pc:docMk/>
            <pc:sldMk cId="802938508" sldId="260"/>
            <ac:spMk id="3" creationId="{CC618CBB-84C7-4AD4-7D4F-B27E6EE26A23}"/>
          </ac:spMkLst>
        </pc:spChg>
      </pc:sldChg>
      <pc:sldChg chg="modSp mod modClrScheme chgLayout">
        <pc:chgData name="Tom Kenneth Naglestad" userId="S::11042@timeskule.no::e30afb81-2440-402f-94a5-44eab906eb9b" providerId="AD" clId="Web-{B1D453A6-C7C2-AC23-4F3C-30D76C44E0CC}" dt="2025-01-29T15:15:56.149" v="79"/>
        <pc:sldMkLst>
          <pc:docMk/>
          <pc:sldMk cId="1291081415" sldId="261"/>
        </pc:sldMkLst>
        <pc:spChg chg="mod ord">
          <ac:chgData name="Tom Kenneth Naglestad" userId="S::11042@timeskule.no::e30afb81-2440-402f-94a5-44eab906eb9b" providerId="AD" clId="Web-{B1D453A6-C7C2-AC23-4F3C-30D76C44E0CC}" dt="2025-01-29T15:15:56.149" v="79"/>
          <ac:spMkLst>
            <pc:docMk/>
            <pc:sldMk cId="1291081415" sldId="261"/>
            <ac:spMk id="2" creationId="{05D6608D-C709-35B6-C6DA-BB95A5AC21A2}"/>
          </ac:spMkLst>
        </pc:spChg>
        <pc:spChg chg="mod ord">
          <ac:chgData name="Tom Kenneth Naglestad" userId="S::11042@timeskule.no::e30afb81-2440-402f-94a5-44eab906eb9b" providerId="AD" clId="Web-{B1D453A6-C7C2-AC23-4F3C-30D76C44E0CC}" dt="2025-01-29T15:15:56.149" v="79"/>
          <ac:spMkLst>
            <pc:docMk/>
            <pc:sldMk cId="1291081415" sldId="261"/>
            <ac:spMk id="3" creationId="{68011D29-9374-5FDD-87D0-ACFD92EEE3D6}"/>
          </ac:spMkLst>
        </pc:spChg>
      </pc:sldChg>
      <pc:sldChg chg="modSp new mod modClrScheme chgLayout">
        <pc:chgData name="Tom Kenneth Naglestad" userId="S::11042@timeskule.no::e30afb81-2440-402f-94a5-44eab906eb9b" providerId="AD" clId="Web-{B1D453A6-C7C2-AC23-4F3C-30D76C44E0CC}" dt="2025-01-29T15:15:56.149" v="79"/>
        <pc:sldMkLst>
          <pc:docMk/>
          <pc:sldMk cId="3423496460" sldId="262"/>
        </pc:sldMkLst>
        <pc:spChg chg="mod ord">
          <ac:chgData name="Tom Kenneth Naglestad" userId="S::11042@timeskule.no::e30afb81-2440-402f-94a5-44eab906eb9b" providerId="AD" clId="Web-{B1D453A6-C7C2-AC23-4F3C-30D76C44E0CC}" dt="2025-01-29T15:15:56.149" v="79"/>
          <ac:spMkLst>
            <pc:docMk/>
            <pc:sldMk cId="3423496460" sldId="262"/>
            <ac:spMk id="2" creationId="{3EDCA997-F6EE-DF1B-4D6F-073B00BD1D00}"/>
          </ac:spMkLst>
        </pc:spChg>
        <pc:spChg chg="mod ord">
          <ac:chgData name="Tom Kenneth Naglestad" userId="S::11042@timeskule.no::e30afb81-2440-402f-94a5-44eab906eb9b" providerId="AD" clId="Web-{B1D453A6-C7C2-AC23-4F3C-30D76C44E0CC}" dt="2025-01-29T15:15:56.149" v="79"/>
          <ac:spMkLst>
            <pc:docMk/>
            <pc:sldMk cId="3423496460" sldId="262"/>
            <ac:spMk id="3" creationId="{348B4368-BA80-B4DF-03D0-B8426045BD7D}"/>
          </ac:spMkLst>
        </pc:spChg>
      </pc:sldChg>
      <pc:sldChg chg="modSp new mod modClrScheme chgLayout">
        <pc:chgData name="Tom Kenneth Naglestad" userId="S::11042@timeskule.no::e30afb81-2440-402f-94a5-44eab906eb9b" providerId="AD" clId="Web-{B1D453A6-C7C2-AC23-4F3C-30D76C44E0CC}" dt="2025-01-29T15:15:56.149" v="79"/>
        <pc:sldMkLst>
          <pc:docMk/>
          <pc:sldMk cId="3756985442" sldId="263"/>
        </pc:sldMkLst>
        <pc:spChg chg="mod ord">
          <ac:chgData name="Tom Kenneth Naglestad" userId="S::11042@timeskule.no::e30afb81-2440-402f-94a5-44eab906eb9b" providerId="AD" clId="Web-{B1D453A6-C7C2-AC23-4F3C-30D76C44E0CC}" dt="2025-01-29T15:15:56.149" v="79"/>
          <ac:spMkLst>
            <pc:docMk/>
            <pc:sldMk cId="3756985442" sldId="263"/>
            <ac:spMk id="2" creationId="{A6CDF163-5B8A-7715-08A6-FE53E9C79F3E}"/>
          </ac:spMkLst>
        </pc:spChg>
        <pc:spChg chg="mod ord">
          <ac:chgData name="Tom Kenneth Naglestad" userId="S::11042@timeskule.no::e30afb81-2440-402f-94a5-44eab906eb9b" providerId="AD" clId="Web-{B1D453A6-C7C2-AC23-4F3C-30D76C44E0CC}" dt="2025-01-29T15:15:56.149" v="79"/>
          <ac:spMkLst>
            <pc:docMk/>
            <pc:sldMk cId="3756985442" sldId="263"/>
            <ac:spMk id="3" creationId="{18B49B61-B9BB-1872-3715-FB5BD5418449}"/>
          </ac:spMkLst>
        </pc:spChg>
      </pc:sldChg>
      <pc:sldChg chg="modSp new del mod modClrScheme chgLayout">
        <pc:chgData name="Tom Kenneth Naglestad" userId="S::11042@timeskule.no::e30afb81-2440-402f-94a5-44eab906eb9b" providerId="AD" clId="Web-{B1D453A6-C7C2-AC23-4F3C-30D76C44E0CC}" dt="2025-01-29T15:16:06.619" v="80"/>
        <pc:sldMkLst>
          <pc:docMk/>
          <pc:sldMk cId="3518879782" sldId="264"/>
        </pc:sldMkLst>
        <pc:spChg chg="mod ord">
          <ac:chgData name="Tom Kenneth Naglestad" userId="S::11042@timeskule.no::e30afb81-2440-402f-94a5-44eab906eb9b" providerId="AD" clId="Web-{B1D453A6-C7C2-AC23-4F3C-30D76C44E0CC}" dt="2025-01-29T15:15:56.149" v="79"/>
          <ac:spMkLst>
            <pc:docMk/>
            <pc:sldMk cId="3518879782" sldId="264"/>
            <ac:spMk id="2" creationId="{EFCDD84D-C67E-AF9E-ED00-9CEBB9DAE889}"/>
          </ac:spMkLst>
        </pc:spChg>
        <pc:spChg chg="mod ord">
          <ac:chgData name="Tom Kenneth Naglestad" userId="S::11042@timeskule.no::e30afb81-2440-402f-94a5-44eab906eb9b" providerId="AD" clId="Web-{B1D453A6-C7C2-AC23-4F3C-30D76C44E0CC}" dt="2025-01-29T15:15:56.149" v="79"/>
          <ac:spMkLst>
            <pc:docMk/>
            <pc:sldMk cId="3518879782" sldId="264"/>
            <ac:spMk id="3" creationId="{FC3C1596-E4F9-93E9-08A3-C22E9C8DA246}"/>
          </ac:spMkLst>
        </pc:spChg>
      </pc:sldChg>
      <pc:sldMasterChg chg="del delSldLayout">
        <pc:chgData name="Tom Kenneth Naglestad" userId="S::11042@timeskule.no::e30afb81-2440-402f-94a5-44eab906eb9b" providerId="AD" clId="Web-{B1D453A6-C7C2-AC23-4F3C-30D76C44E0CC}" dt="2025-01-29T15:15:50.524" v="77"/>
        <pc:sldMasterMkLst>
          <pc:docMk/>
          <pc:sldMasterMk cId="4110372099" sldId="2147483738"/>
        </pc:sldMasterMkLst>
        <pc:sldLayoutChg chg="del">
          <pc:chgData name="Tom Kenneth Naglestad" userId="S::11042@timeskule.no::e30afb81-2440-402f-94a5-44eab906eb9b" providerId="AD" clId="Web-{B1D453A6-C7C2-AC23-4F3C-30D76C44E0CC}" dt="2025-01-29T15:15:50.524" v="77"/>
          <pc:sldLayoutMkLst>
            <pc:docMk/>
            <pc:sldMasterMk cId="4110372099" sldId="2147483738"/>
            <pc:sldLayoutMk cId="1525046755" sldId="2147483727"/>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3152571402" sldId="2147483728"/>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742704840" sldId="2147483729"/>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720002992" sldId="2147483730"/>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3889311717" sldId="2147483731"/>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1292786977" sldId="2147483732"/>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2234197345" sldId="2147483733"/>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1012863355" sldId="2147483734"/>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687474425" sldId="2147483735"/>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3293730748" sldId="2147483736"/>
          </pc:sldLayoutMkLst>
        </pc:sldLayoutChg>
        <pc:sldLayoutChg chg="del">
          <pc:chgData name="Tom Kenneth Naglestad" userId="S::11042@timeskule.no::e30afb81-2440-402f-94a5-44eab906eb9b" providerId="AD" clId="Web-{B1D453A6-C7C2-AC23-4F3C-30D76C44E0CC}" dt="2025-01-29T15:15:50.524" v="77"/>
          <pc:sldLayoutMkLst>
            <pc:docMk/>
            <pc:sldMasterMk cId="4110372099" sldId="2147483738"/>
            <pc:sldLayoutMk cId="363087553" sldId="2147483737"/>
          </pc:sldLayoutMkLst>
        </pc:sldLayoutChg>
      </pc:sldMasterChg>
      <pc:sldMasterChg chg="add del addSldLayout delSldLayout modSldLayout">
        <pc:chgData name="Tom Kenneth Naglestad" userId="S::11042@timeskule.no::e30afb81-2440-402f-94a5-44eab906eb9b" providerId="AD" clId="Web-{B1D453A6-C7C2-AC23-4F3C-30D76C44E0CC}" dt="2025-01-29T15:15:53.868" v="78"/>
        <pc:sldMasterMkLst>
          <pc:docMk/>
          <pc:sldMasterMk cId="3175593286" sldId="2147483739"/>
        </pc:sldMasterMkLst>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614529016" sldId="2147483740"/>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2666137056" sldId="2147483741"/>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1756325250" sldId="2147483742"/>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4272820888" sldId="2147483743"/>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3438238150" sldId="2147483744"/>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2584216485" sldId="2147483745"/>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281567088" sldId="2147483746"/>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2241518755" sldId="2147483747"/>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76667172" sldId="2147483748"/>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1367401974" sldId="2147483749"/>
          </pc:sldLayoutMkLst>
        </pc:sldLayoutChg>
        <pc:sldLayoutChg chg="add del mod replId">
          <pc:chgData name="Tom Kenneth Naglestad" userId="S::11042@timeskule.no::e30afb81-2440-402f-94a5-44eab906eb9b" providerId="AD" clId="Web-{B1D453A6-C7C2-AC23-4F3C-30D76C44E0CC}" dt="2025-01-29T15:15:53.868" v="78"/>
          <pc:sldLayoutMkLst>
            <pc:docMk/>
            <pc:sldMasterMk cId="3175593286" sldId="2147483739"/>
            <pc:sldLayoutMk cId="3647802547" sldId="2147483750"/>
          </pc:sldLayoutMkLst>
        </pc:sldLayoutChg>
      </pc:sldMasterChg>
      <pc:sldMasterChg chg="add del addSldLayout delSldLayout modSldLayout">
        <pc:chgData name="Tom Kenneth Naglestad" userId="S::11042@timeskule.no::e30afb81-2440-402f-94a5-44eab906eb9b" providerId="AD" clId="Web-{B1D453A6-C7C2-AC23-4F3C-30D76C44E0CC}" dt="2025-01-29T15:15:56.149" v="79"/>
        <pc:sldMasterMkLst>
          <pc:docMk/>
          <pc:sldMasterMk cId="2858101338" sldId="2147483751"/>
        </pc:sldMasterMkLst>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3268477341" sldId="2147483752"/>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175148566" sldId="2147483753"/>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872284732" sldId="2147483754"/>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87639845" sldId="2147483755"/>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1985014260" sldId="2147483756"/>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710956541" sldId="2147483757"/>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370508326" sldId="2147483758"/>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3356256339" sldId="2147483759"/>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3049212897" sldId="2147483760"/>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678067466" sldId="2147483761"/>
          </pc:sldLayoutMkLst>
        </pc:sldLayoutChg>
        <pc:sldLayoutChg chg="add del mod replId">
          <pc:chgData name="Tom Kenneth Naglestad" userId="S::11042@timeskule.no::e30afb81-2440-402f-94a5-44eab906eb9b" providerId="AD" clId="Web-{B1D453A6-C7C2-AC23-4F3C-30D76C44E0CC}" dt="2025-01-29T15:15:56.149" v="79"/>
          <pc:sldLayoutMkLst>
            <pc:docMk/>
            <pc:sldMasterMk cId="2858101338" sldId="2147483751"/>
            <pc:sldLayoutMk cId="1502782833" sldId="2147483762"/>
          </pc:sldLayoutMkLst>
        </pc:sldLayoutChg>
      </pc:sldMasterChg>
      <pc:sldMasterChg chg="add addSldLayout modSldLayout">
        <pc:chgData name="Tom Kenneth Naglestad" userId="S::11042@timeskule.no::e30afb81-2440-402f-94a5-44eab906eb9b" providerId="AD" clId="Web-{B1D453A6-C7C2-AC23-4F3C-30D76C44E0CC}" dt="2025-01-29T15:15:56.149" v="79"/>
        <pc:sldMasterMkLst>
          <pc:docMk/>
          <pc:sldMasterMk cId="428926948" sldId="2147483763"/>
        </pc:sldMasterMkLst>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3397052608" sldId="2147483764"/>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188154072" sldId="2147483765"/>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4046092337" sldId="2147483766"/>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1692702489" sldId="2147483767"/>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636123445" sldId="2147483768"/>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1547807761" sldId="2147483769"/>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479310821" sldId="2147483770"/>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2833538183" sldId="2147483771"/>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3775665319" sldId="2147483772"/>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1740490069" sldId="2147483773"/>
          </pc:sldLayoutMkLst>
        </pc:sldLayoutChg>
        <pc:sldLayoutChg chg="add mod replId">
          <pc:chgData name="Tom Kenneth Naglestad" userId="S::11042@timeskule.no::e30afb81-2440-402f-94a5-44eab906eb9b" providerId="AD" clId="Web-{B1D453A6-C7C2-AC23-4F3C-30D76C44E0CC}" dt="2025-01-29T15:15:56.149" v="79"/>
          <pc:sldLayoutMkLst>
            <pc:docMk/>
            <pc:sldMasterMk cId="428926948" sldId="2147483763"/>
            <pc:sldLayoutMk cId="2816019690" sldId="2147483774"/>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hyperlink" Target="https://www.vilbli.no/nb/no" TargetMode="External"/><Relationship Id="rId5" Type="http://schemas.openxmlformats.org/officeDocument/2006/relationships/image" Target="../media/image20.sv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hyperlink" Target="https://www.vilbli.no/nb/no" TargetMode="External"/><Relationship Id="rId2" Type="http://schemas.openxmlformats.org/officeDocument/2006/relationships/image" Target="../media/image18.svg"/><Relationship Id="rId1"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6C1DB-0DE8-4E1E-8560-43B6C1F99AA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8BF188F-43FD-409A-9A71-8F70A88076B4}">
      <dgm:prSet/>
      <dgm:spPr/>
      <dgm:t>
        <a:bodyPr/>
        <a:lstStyle/>
        <a:p>
          <a:r>
            <a:rPr lang="nb-NO" b="0" i="0"/>
            <a:t>Rådgjevar sender relevant dokumentasjon gjennom e-dialog</a:t>
          </a:r>
          <a:endParaRPr lang="en-US"/>
        </a:p>
      </dgm:t>
    </dgm:pt>
    <dgm:pt modelId="{281F72C9-E303-4EF2-BF34-916B74A32CC7}" type="parTrans" cxnId="{10DFBC34-DF05-47BC-9E55-36E78B09F8E1}">
      <dgm:prSet/>
      <dgm:spPr/>
      <dgm:t>
        <a:bodyPr/>
        <a:lstStyle/>
        <a:p>
          <a:endParaRPr lang="en-US"/>
        </a:p>
      </dgm:t>
    </dgm:pt>
    <dgm:pt modelId="{8F652963-D5DB-4B8F-9AC2-2B04A7007006}" type="sibTrans" cxnId="{10DFBC34-DF05-47BC-9E55-36E78B09F8E1}">
      <dgm:prSet/>
      <dgm:spPr/>
      <dgm:t>
        <a:bodyPr/>
        <a:lstStyle/>
        <a:p>
          <a:endParaRPr lang="en-US"/>
        </a:p>
      </dgm:t>
    </dgm:pt>
    <dgm:pt modelId="{769AC745-BF11-45AA-AFF6-22F5A4BD6A59}">
      <dgm:prSet/>
      <dgm:spPr/>
      <dgm:t>
        <a:bodyPr/>
        <a:lstStyle/>
        <a:p>
          <a:r>
            <a:rPr lang="nb-NO" b="0" i="0"/>
            <a:t>Frist 3. mars 23.59.59</a:t>
          </a:r>
          <a:endParaRPr lang="en-US"/>
        </a:p>
      </dgm:t>
    </dgm:pt>
    <dgm:pt modelId="{78ECA577-4AC7-422D-9E7B-85E4A4CBDF2E}" type="parTrans" cxnId="{92AA127F-2BC7-4AE9-A019-A4599972C56F}">
      <dgm:prSet/>
      <dgm:spPr/>
      <dgm:t>
        <a:bodyPr/>
        <a:lstStyle/>
        <a:p>
          <a:endParaRPr lang="en-US"/>
        </a:p>
      </dgm:t>
    </dgm:pt>
    <dgm:pt modelId="{0B75CAB9-5448-4E74-AE42-67E21E11BFB7}" type="sibTrans" cxnId="{92AA127F-2BC7-4AE9-A019-A4599972C56F}">
      <dgm:prSet/>
      <dgm:spPr/>
      <dgm:t>
        <a:bodyPr/>
        <a:lstStyle/>
        <a:p>
          <a:endParaRPr lang="en-US"/>
        </a:p>
      </dgm:t>
    </dgm:pt>
    <dgm:pt modelId="{DCADBE99-7972-4430-B125-158606A8D36F}">
      <dgm:prSet/>
      <dgm:spPr/>
      <dgm:t>
        <a:bodyPr/>
        <a:lstStyle/>
        <a:p>
          <a:r>
            <a:rPr lang="nb-NO" b="0" i="0"/>
            <a:t>Dokumentasjon kan vere dysleksi, generelle lærevanskar, andre diagnoser</a:t>
          </a:r>
          <a:endParaRPr lang="en-US"/>
        </a:p>
      </dgm:t>
    </dgm:pt>
    <dgm:pt modelId="{A4CCFF05-84A4-4C69-B0FA-4B47AD615471}" type="parTrans" cxnId="{F2153740-53A2-4FCC-A25C-7CCCB015140F}">
      <dgm:prSet/>
      <dgm:spPr/>
      <dgm:t>
        <a:bodyPr/>
        <a:lstStyle/>
        <a:p>
          <a:endParaRPr lang="en-US"/>
        </a:p>
      </dgm:t>
    </dgm:pt>
    <dgm:pt modelId="{DCB316F6-86FE-4EDF-8528-724A7129D1B6}" type="sibTrans" cxnId="{F2153740-53A2-4FCC-A25C-7CCCB015140F}">
      <dgm:prSet/>
      <dgm:spPr/>
      <dgm:t>
        <a:bodyPr/>
        <a:lstStyle/>
        <a:p>
          <a:endParaRPr lang="en-US"/>
        </a:p>
      </dgm:t>
    </dgm:pt>
    <dgm:pt modelId="{C175B17E-64EB-4E44-8652-E23336A53698}">
      <dgm:prSet/>
      <dgm:spPr/>
      <dgm:t>
        <a:bodyPr/>
        <a:lstStyle/>
        <a:p>
          <a:r>
            <a:rPr lang="nb-NO" b="0" i="0"/>
            <a:t>Kontaktlærar eller sosiallærar kan også sende med eit skriv som kan vere viktig for den nye skule å vite om som ulike tilrettelegginger til dømes</a:t>
          </a:r>
          <a:endParaRPr lang="en-US"/>
        </a:p>
      </dgm:t>
    </dgm:pt>
    <dgm:pt modelId="{ADF1C032-8543-4FDF-AFE6-EEB4C2BB7283}" type="parTrans" cxnId="{0328DF37-C79E-4E9E-80A2-142F8A71FA28}">
      <dgm:prSet/>
      <dgm:spPr/>
      <dgm:t>
        <a:bodyPr/>
        <a:lstStyle/>
        <a:p>
          <a:endParaRPr lang="en-US"/>
        </a:p>
      </dgm:t>
    </dgm:pt>
    <dgm:pt modelId="{BCB4628F-5208-4F69-85E5-530B4282EC39}" type="sibTrans" cxnId="{0328DF37-C79E-4E9E-80A2-142F8A71FA28}">
      <dgm:prSet/>
      <dgm:spPr/>
      <dgm:t>
        <a:bodyPr/>
        <a:lstStyle/>
        <a:p>
          <a:endParaRPr lang="en-US"/>
        </a:p>
      </dgm:t>
    </dgm:pt>
    <dgm:pt modelId="{C571E54D-6162-4C9C-95D5-87FADF1F5087}">
      <dgm:prSet/>
      <dgm:spPr/>
      <dgm:t>
        <a:bodyPr/>
        <a:lstStyle/>
        <a:p>
          <a:r>
            <a:rPr lang="nb-NO" b="0" i="0"/>
            <a:t>Viktig at ein då registrerar dette i VIGO-søknaden</a:t>
          </a:r>
          <a:endParaRPr lang="en-US"/>
        </a:p>
      </dgm:t>
    </dgm:pt>
    <dgm:pt modelId="{45E9215C-22E5-44DF-82A1-C2367C6BD4C8}" type="parTrans" cxnId="{8A2C0884-B5AD-47FD-8A47-E88A3863EFE6}">
      <dgm:prSet/>
      <dgm:spPr/>
      <dgm:t>
        <a:bodyPr/>
        <a:lstStyle/>
        <a:p>
          <a:endParaRPr lang="en-US"/>
        </a:p>
      </dgm:t>
    </dgm:pt>
    <dgm:pt modelId="{FEA009B0-FB6D-43A1-AA0D-FDE15BFF5C19}" type="sibTrans" cxnId="{8A2C0884-B5AD-47FD-8A47-E88A3863EFE6}">
      <dgm:prSet/>
      <dgm:spPr/>
      <dgm:t>
        <a:bodyPr/>
        <a:lstStyle/>
        <a:p>
          <a:endParaRPr lang="en-US"/>
        </a:p>
      </dgm:t>
    </dgm:pt>
    <dgm:pt modelId="{37D0B25F-E77C-4449-9E25-293C7C186797}" type="pres">
      <dgm:prSet presAssocID="{2E16C1DB-0DE8-4E1E-8560-43B6C1F99AAD}" presName="root" presStyleCnt="0">
        <dgm:presLayoutVars>
          <dgm:dir/>
          <dgm:resizeHandles val="exact"/>
        </dgm:presLayoutVars>
      </dgm:prSet>
      <dgm:spPr/>
    </dgm:pt>
    <dgm:pt modelId="{257D230B-01AB-4B30-98F3-983ACE705DC4}" type="pres">
      <dgm:prSet presAssocID="{2E16C1DB-0DE8-4E1E-8560-43B6C1F99AAD}" presName="container" presStyleCnt="0">
        <dgm:presLayoutVars>
          <dgm:dir/>
          <dgm:resizeHandles val="exact"/>
        </dgm:presLayoutVars>
      </dgm:prSet>
      <dgm:spPr/>
    </dgm:pt>
    <dgm:pt modelId="{D66A4820-96A9-4471-A722-10B3D9CA3DB9}" type="pres">
      <dgm:prSet presAssocID="{88BF188F-43FD-409A-9A71-8F70A88076B4}" presName="compNode" presStyleCnt="0"/>
      <dgm:spPr/>
    </dgm:pt>
    <dgm:pt modelId="{16D6D4F6-F443-419E-A615-0FBAA435A73E}" type="pres">
      <dgm:prSet presAssocID="{88BF188F-43FD-409A-9A71-8F70A88076B4}" presName="iconBgRect" presStyleLbl="bgShp" presStyleIdx="0" presStyleCnt="5"/>
      <dgm:spPr/>
    </dgm:pt>
    <dgm:pt modelId="{693F3478-EF25-4E09-9CB4-A111B5CF59DC}" type="pres">
      <dgm:prSet presAssocID="{88BF188F-43FD-409A-9A71-8F70A88076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øm"/>
        </a:ext>
      </dgm:extLst>
    </dgm:pt>
    <dgm:pt modelId="{763E62E4-DD30-4C7A-9161-543FEC86792A}" type="pres">
      <dgm:prSet presAssocID="{88BF188F-43FD-409A-9A71-8F70A88076B4}" presName="spaceRect" presStyleCnt="0"/>
      <dgm:spPr/>
    </dgm:pt>
    <dgm:pt modelId="{C57F4A56-4936-41BD-913E-C81E624227C0}" type="pres">
      <dgm:prSet presAssocID="{88BF188F-43FD-409A-9A71-8F70A88076B4}" presName="textRect" presStyleLbl="revTx" presStyleIdx="0" presStyleCnt="5">
        <dgm:presLayoutVars>
          <dgm:chMax val="1"/>
          <dgm:chPref val="1"/>
        </dgm:presLayoutVars>
      </dgm:prSet>
      <dgm:spPr/>
    </dgm:pt>
    <dgm:pt modelId="{3D14A9C9-9C70-4B29-909B-9D474DF673F1}" type="pres">
      <dgm:prSet presAssocID="{8F652963-D5DB-4B8F-9AC2-2B04A7007006}" presName="sibTrans" presStyleLbl="sibTrans2D1" presStyleIdx="0" presStyleCnt="0"/>
      <dgm:spPr/>
    </dgm:pt>
    <dgm:pt modelId="{EC0ABA1F-C212-4D6C-B2EC-40BDD14E4DF9}" type="pres">
      <dgm:prSet presAssocID="{769AC745-BF11-45AA-AFF6-22F5A4BD6A59}" presName="compNode" presStyleCnt="0"/>
      <dgm:spPr/>
    </dgm:pt>
    <dgm:pt modelId="{B682714E-44C3-45FB-9EEB-15BB2BBC90D4}" type="pres">
      <dgm:prSet presAssocID="{769AC745-BF11-45AA-AFF6-22F5A4BD6A59}" presName="iconBgRect" presStyleLbl="bgShp" presStyleIdx="1" presStyleCnt="5"/>
      <dgm:spPr/>
    </dgm:pt>
    <dgm:pt modelId="{DFDD7054-54DA-4348-8BF5-FBBF79CCD986}" type="pres">
      <dgm:prSet presAssocID="{769AC745-BF11-45AA-AFF6-22F5A4BD6A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kett"/>
        </a:ext>
      </dgm:extLst>
    </dgm:pt>
    <dgm:pt modelId="{428A2B80-754B-41EE-ABA3-E6191E36EEA7}" type="pres">
      <dgm:prSet presAssocID="{769AC745-BF11-45AA-AFF6-22F5A4BD6A59}" presName="spaceRect" presStyleCnt="0"/>
      <dgm:spPr/>
    </dgm:pt>
    <dgm:pt modelId="{D152D190-7C06-4476-B6C3-004764F5707C}" type="pres">
      <dgm:prSet presAssocID="{769AC745-BF11-45AA-AFF6-22F5A4BD6A59}" presName="textRect" presStyleLbl="revTx" presStyleIdx="1" presStyleCnt="5">
        <dgm:presLayoutVars>
          <dgm:chMax val="1"/>
          <dgm:chPref val="1"/>
        </dgm:presLayoutVars>
      </dgm:prSet>
      <dgm:spPr/>
    </dgm:pt>
    <dgm:pt modelId="{B9932071-D148-44C0-87F6-CC9A0A0BD8A5}" type="pres">
      <dgm:prSet presAssocID="{0B75CAB9-5448-4E74-AE42-67E21E11BFB7}" presName="sibTrans" presStyleLbl="sibTrans2D1" presStyleIdx="0" presStyleCnt="0"/>
      <dgm:spPr/>
    </dgm:pt>
    <dgm:pt modelId="{A5194B09-A13D-48CC-918E-6BDA97076D2A}" type="pres">
      <dgm:prSet presAssocID="{DCADBE99-7972-4430-B125-158606A8D36F}" presName="compNode" presStyleCnt="0"/>
      <dgm:spPr/>
    </dgm:pt>
    <dgm:pt modelId="{73B7B7D7-C783-4022-8F1E-9150569BD348}" type="pres">
      <dgm:prSet presAssocID="{DCADBE99-7972-4430-B125-158606A8D36F}" presName="iconBgRect" presStyleLbl="bgShp" presStyleIdx="2" presStyleCnt="5"/>
      <dgm:spPr/>
    </dgm:pt>
    <dgm:pt modelId="{892A2D13-F455-4D4D-B4B6-2BC1CAFD4E7F}" type="pres">
      <dgm:prSet presAssocID="{DCADBE99-7972-4430-B125-158606A8D36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ge"/>
        </a:ext>
      </dgm:extLst>
    </dgm:pt>
    <dgm:pt modelId="{027322AC-435D-48F5-877C-E501ACD08D4E}" type="pres">
      <dgm:prSet presAssocID="{DCADBE99-7972-4430-B125-158606A8D36F}" presName="spaceRect" presStyleCnt="0"/>
      <dgm:spPr/>
    </dgm:pt>
    <dgm:pt modelId="{DCAC42B2-E491-47C4-8948-586AB7425F50}" type="pres">
      <dgm:prSet presAssocID="{DCADBE99-7972-4430-B125-158606A8D36F}" presName="textRect" presStyleLbl="revTx" presStyleIdx="2" presStyleCnt="5">
        <dgm:presLayoutVars>
          <dgm:chMax val="1"/>
          <dgm:chPref val="1"/>
        </dgm:presLayoutVars>
      </dgm:prSet>
      <dgm:spPr/>
    </dgm:pt>
    <dgm:pt modelId="{6EEC275C-1DA2-465F-A08A-4397CDB0AF20}" type="pres">
      <dgm:prSet presAssocID="{DCB316F6-86FE-4EDF-8528-724A7129D1B6}" presName="sibTrans" presStyleLbl="sibTrans2D1" presStyleIdx="0" presStyleCnt="0"/>
      <dgm:spPr/>
    </dgm:pt>
    <dgm:pt modelId="{8D78DDA5-9373-4F5F-A0FF-A96D684A72EF}" type="pres">
      <dgm:prSet presAssocID="{C175B17E-64EB-4E44-8652-E23336A53698}" presName="compNode" presStyleCnt="0"/>
      <dgm:spPr/>
    </dgm:pt>
    <dgm:pt modelId="{E773AEA0-7064-43DA-8360-EE390FFFC559}" type="pres">
      <dgm:prSet presAssocID="{C175B17E-64EB-4E44-8652-E23336A53698}" presName="iconBgRect" presStyleLbl="bgShp" presStyleIdx="3" presStyleCnt="5"/>
      <dgm:spPr/>
    </dgm:pt>
    <dgm:pt modelId="{2BEECA8F-F3BE-4200-A611-4EB1EE04684D}" type="pres">
      <dgm:prSet presAssocID="{C175B17E-64EB-4E44-8652-E23336A536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lyant"/>
        </a:ext>
      </dgm:extLst>
    </dgm:pt>
    <dgm:pt modelId="{A68AE990-6263-4A72-AFC3-CC9C4F92E20B}" type="pres">
      <dgm:prSet presAssocID="{C175B17E-64EB-4E44-8652-E23336A53698}" presName="spaceRect" presStyleCnt="0"/>
      <dgm:spPr/>
    </dgm:pt>
    <dgm:pt modelId="{13B6029F-A683-48B5-A881-6C7A7DE9A8C8}" type="pres">
      <dgm:prSet presAssocID="{C175B17E-64EB-4E44-8652-E23336A53698}" presName="textRect" presStyleLbl="revTx" presStyleIdx="3" presStyleCnt="5">
        <dgm:presLayoutVars>
          <dgm:chMax val="1"/>
          <dgm:chPref val="1"/>
        </dgm:presLayoutVars>
      </dgm:prSet>
      <dgm:spPr/>
    </dgm:pt>
    <dgm:pt modelId="{593EE978-4B75-43DA-8925-94BC2FD1A133}" type="pres">
      <dgm:prSet presAssocID="{BCB4628F-5208-4F69-85E5-530B4282EC39}" presName="sibTrans" presStyleLbl="sibTrans2D1" presStyleIdx="0" presStyleCnt="0"/>
      <dgm:spPr/>
    </dgm:pt>
    <dgm:pt modelId="{E9A01FFE-0B90-4565-87F2-32723035D2E4}" type="pres">
      <dgm:prSet presAssocID="{C571E54D-6162-4C9C-95D5-87FADF1F5087}" presName="compNode" presStyleCnt="0"/>
      <dgm:spPr/>
    </dgm:pt>
    <dgm:pt modelId="{889C703A-AE39-43DF-9252-B67D895EF760}" type="pres">
      <dgm:prSet presAssocID="{C571E54D-6162-4C9C-95D5-87FADF1F5087}" presName="iconBgRect" presStyleLbl="bgShp" presStyleIdx="4" presStyleCnt="5"/>
      <dgm:spPr/>
    </dgm:pt>
    <dgm:pt modelId="{325ED5E5-C8C1-4B75-8C15-4E158CBF829D}" type="pres">
      <dgm:prSet presAssocID="{C571E54D-6162-4C9C-95D5-87FADF1F508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vmerking"/>
        </a:ext>
      </dgm:extLst>
    </dgm:pt>
    <dgm:pt modelId="{93689364-3B27-47E5-93EE-BD6F838C304C}" type="pres">
      <dgm:prSet presAssocID="{C571E54D-6162-4C9C-95D5-87FADF1F5087}" presName="spaceRect" presStyleCnt="0"/>
      <dgm:spPr/>
    </dgm:pt>
    <dgm:pt modelId="{70DE84EB-F01E-406A-8A9C-1A4A5A9548BC}" type="pres">
      <dgm:prSet presAssocID="{C571E54D-6162-4C9C-95D5-87FADF1F5087}" presName="textRect" presStyleLbl="revTx" presStyleIdx="4" presStyleCnt="5">
        <dgm:presLayoutVars>
          <dgm:chMax val="1"/>
          <dgm:chPref val="1"/>
        </dgm:presLayoutVars>
      </dgm:prSet>
      <dgm:spPr/>
    </dgm:pt>
  </dgm:ptLst>
  <dgm:cxnLst>
    <dgm:cxn modelId="{FC9C8B00-BDCB-4465-8DD1-7F72322E8A2D}" type="presOf" srcId="{BCB4628F-5208-4F69-85E5-530B4282EC39}" destId="{593EE978-4B75-43DA-8925-94BC2FD1A133}" srcOrd="0" destOrd="0" presId="urn:microsoft.com/office/officeart/2018/2/layout/IconCircleList"/>
    <dgm:cxn modelId="{1BF9A507-6B7F-457B-AE8C-79CA63DAAF13}" type="presOf" srcId="{DCADBE99-7972-4430-B125-158606A8D36F}" destId="{DCAC42B2-E491-47C4-8948-586AB7425F50}" srcOrd="0" destOrd="0" presId="urn:microsoft.com/office/officeart/2018/2/layout/IconCircleList"/>
    <dgm:cxn modelId="{63D0320E-A1F2-45F0-A5D9-0B40E85C1D12}" type="presOf" srcId="{2E16C1DB-0DE8-4E1E-8560-43B6C1F99AAD}" destId="{37D0B25F-E77C-4449-9E25-293C7C186797}" srcOrd="0" destOrd="0" presId="urn:microsoft.com/office/officeart/2018/2/layout/IconCircleList"/>
    <dgm:cxn modelId="{96FB582C-4ECD-45AB-B544-FC749A7B6A56}" type="presOf" srcId="{8F652963-D5DB-4B8F-9AC2-2B04A7007006}" destId="{3D14A9C9-9C70-4B29-909B-9D474DF673F1}" srcOrd="0" destOrd="0" presId="urn:microsoft.com/office/officeart/2018/2/layout/IconCircleList"/>
    <dgm:cxn modelId="{10DFBC34-DF05-47BC-9E55-36E78B09F8E1}" srcId="{2E16C1DB-0DE8-4E1E-8560-43B6C1F99AAD}" destId="{88BF188F-43FD-409A-9A71-8F70A88076B4}" srcOrd="0" destOrd="0" parTransId="{281F72C9-E303-4EF2-BF34-916B74A32CC7}" sibTransId="{8F652963-D5DB-4B8F-9AC2-2B04A7007006}"/>
    <dgm:cxn modelId="{0328DF37-C79E-4E9E-80A2-142F8A71FA28}" srcId="{2E16C1DB-0DE8-4E1E-8560-43B6C1F99AAD}" destId="{C175B17E-64EB-4E44-8652-E23336A53698}" srcOrd="3" destOrd="0" parTransId="{ADF1C032-8543-4FDF-AFE6-EEB4C2BB7283}" sibTransId="{BCB4628F-5208-4F69-85E5-530B4282EC39}"/>
    <dgm:cxn modelId="{D7DF1E3E-2D47-4CA2-937E-CB36793E48B8}" type="presOf" srcId="{88BF188F-43FD-409A-9A71-8F70A88076B4}" destId="{C57F4A56-4936-41BD-913E-C81E624227C0}" srcOrd="0" destOrd="0" presId="urn:microsoft.com/office/officeart/2018/2/layout/IconCircleList"/>
    <dgm:cxn modelId="{F2153740-53A2-4FCC-A25C-7CCCB015140F}" srcId="{2E16C1DB-0DE8-4E1E-8560-43B6C1F99AAD}" destId="{DCADBE99-7972-4430-B125-158606A8D36F}" srcOrd="2" destOrd="0" parTransId="{A4CCFF05-84A4-4C69-B0FA-4B47AD615471}" sibTransId="{DCB316F6-86FE-4EDF-8528-724A7129D1B6}"/>
    <dgm:cxn modelId="{28D80241-D7D4-45DE-BE5F-36631C4A2491}" type="presOf" srcId="{0B75CAB9-5448-4E74-AE42-67E21E11BFB7}" destId="{B9932071-D148-44C0-87F6-CC9A0A0BD8A5}" srcOrd="0" destOrd="0" presId="urn:microsoft.com/office/officeart/2018/2/layout/IconCircleList"/>
    <dgm:cxn modelId="{66086D4A-A057-405A-8BFC-6C3B0E839C7A}" type="presOf" srcId="{C175B17E-64EB-4E44-8652-E23336A53698}" destId="{13B6029F-A683-48B5-A881-6C7A7DE9A8C8}" srcOrd="0" destOrd="0" presId="urn:microsoft.com/office/officeart/2018/2/layout/IconCircleList"/>
    <dgm:cxn modelId="{D568AB54-1C7E-4466-AA89-EDFA3CA1E0C8}" type="presOf" srcId="{769AC745-BF11-45AA-AFF6-22F5A4BD6A59}" destId="{D152D190-7C06-4476-B6C3-004764F5707C}" srcOrd="0" destOrd="0" presId="urn:microsoft.com/office/officeart/2018/2/layout/IconCircleList"/>
    <dgm:cxn modelId="{92AA127F-2BC7-4AE9-A019-A4599972C56F}" srcId="{2E16C1DB-0DE8-4E1E-8560-43B6C1F99AAD}" destId="{769AC745-BF11-45AA-AFF6-22F5A4BD6A59}" srcOrd="1" destOrd="0" parTransId="{78ECA577-4AC7-422D-9E7B-85E4A4CBDF2E}" sibTransId="{0B75CAB9-5448-4E74-AE42-67E21E11BFB7}"/>
    <dgm:cxn modelId="{8A2C0884-B5AD-47FD-8A47-E88A3863EFE6}" srcId="{2E16C1DB-0DE8-4E1E-8560-43B6C1F99AAD}" destId="{C571E54D-6162-4C9C-95D5-87FADF1F5087}" srcOrd="4" destOrd="0" parTransId="{45E9215C-22E5-44DF-82A1-C2367C6BD4C8}" sibTransId="{FEA009B0-FB6D-43A1-AA0D-FDE15BFF5C19}"/>
    <dgm:cxn modelId="{EC8B0BD4-C46E-4382-8F29-0B9876E13C6D}" type="presOf" srcId="{DCB316F6-86FE-4EDF-8528-724A7129D1B6}" destId="{6EEC275C-1DA2-465F-A08A-4397CDB0AF20}" srcOrd="0" destOrd="0" presId="urn:microsoft.com/office/officeart/2018/2/layout/IconCircleList"/>
    <dgm:cxn modelId="{959DD2DC-784A-4C48-BD78-BE5EB44F58A4}" type="presOf" srcId="{C571E54D-6162-4C9C-95D5-87FADF1F5087}" destId="{70DE84EB-F01E-406A-8A9C-1A4A5A9548BC}" srcOrd="0" destOrd="0" presId="urn:microsoft.com/office/officeart/2018/2/layout/IconCircleList"/>
    <dgm:cxn modelId="{01162B62-3BD8-46CB-A756-C31BF26792AA}" type="presParOf" srcId="{37D0B25F-E77C-4449-9E25-293C7C186797}" destId="{257D230B-01AB-4B30-98F3-983ACE705DC4}" srcOrd="0" destOrd="0" presId="urn:microsoft.com/office/officeart/2018/2/layout/IconCircleList"/>
    <dgm:cxn modelId="{D743A8C4-B375-4445-B9A3-56AB74A3BA0E}" type="presParOf" srcId="{257D230B-01AB-4B30-98F3-983ACE705DC4}" destId="{D66A4820-96A9-4471-A722-10B3D9CA3DB9}" srcOrd="0" destOrd="0" presId="urn:microsoft.com/office/officeart/2018/2/layout/IconCircleList"/>
    <dgm:cxn modelId="{C82B3DC4-B920-4A5F-935F-E64BADFD5CFE}" type="presParOf" srcId="{D66A4820-96A9-4471-A722-10B3D9CA3DB9}" destId="{16D6D4F6-F443-419E-A615-0FBAA435A73E}" srcOrd="0" destOrd="0" presId="urn:microsoft.com/office/officeart/2018/2/layout/IconCircleList"/>
    <dgm:cxn modelId="{083EF833-6141-4D22-91ED-B07BC087F6D1}" type="presParOf" srcId="{D66A4820-96A9-4471-A722-10B3D9CA3DB9}" destId="{693F3478-EF25-4E09-9CB4-A111B5CF59DC}" srcOrd="1" destOrd="0" presId="urn:microsoft.com/office/officeart/2018/2/layout/IconCircleList"/>
    <dgm:cxn modelId="{E5E02551-3221-4C00-B0D5-91E30D092B9A}" type="presParOf" srcId="{D66A4820-96A9-4471-A722-10B3D9CA3DB9}" destId="{763E62E4-DD30-4C7A-9161-543FEC86792A}" srcOrd="2" destOrd="0" presId="urn:microsoft.com/office/officeart/2018/2/layout/IconCircleList"/>
    <dgm:cxn modelId="{8178D4C5-2AF8-4D66-80E4-B447A96A3135}" type="presParOf" srcId="{D66A4820-96A9-4471-A722-10B3D9CA3DB9}" destId="{C57F4A56-4936-41BD-913E-C81E624227C0}" srcOrd="3" destOrd="0" presId="urn:microsoft.com/office/officeart/2018/2/layout/IconCircleList"/>
    <dgm:cxn modelId="{C817EFAF-BD11-47F4-8F05-E9A056CF339A}" type="presParOf" srcId="{257D230B-01AB-4B30-98F3-983ACE705DC4}" destId="{3D14A9C9-9C70-4B29-909B-9D474DF673F1}" srcOrd="1" destOrd="0" presId="urn:microsoft.com/office/officeart/2018/2/layout/IconCircleList"/>
    <dgm:cxn modelId="{9AA0EEDE-7129-4A0F-8B0D-C0139D8EA722}" type="presParOf" srcId="{257D230B-01AB-4B30-98F3-983ACE705DC4}" destId="{EC0ABA1F-C212-4D6C-B2EC-40BDD14E4DF9}" srcOrd="2" destOrd="0" presId="urn:microsoft.com/office/officeart/2018/2/layout/IconCircleList"/>
    <dgm:cxn modelId="{143A8D73-6F01-4A89-844B-D8CCE09330D6}" type="presParOf" srcId="{EC0ABA1F-C212-4D6C-B2EC-40BDD14E4DF9}" destId="{B682714E-44C3-45FB-9EEB-15BB2BBC90D4}" srcOrd="0" destOrd="0" presId="urn:microsoft.com/office/officeart/2018/2/layout/IconCircleList"/>
    <dgm:cxn modelId="{8BDB6D66-BCC3-44B6-B43F-3B51E528CCD0}" type="presParOf" srcId="{EC0ABA1F-C212-4D6C-B2EC-40BDD14E4DF9}" destId="{DFDD7054-54DA-4348-8BF5-FBBF79CCD986}" srcOrd="1" destOrd="0" presId="urn:microsoft.com/office/officeart/2018/2/layout/IconCircleList"/>
    <dgm:cxn modelId="{8A5416F6-B2E2-4588-AF24-C51B8C170ACA}" type="presParOf" srcId="{EC0ABA1F-C212-4D6C-B2EC-40BDD14E4DF9}" destId="{428A2B80-754B-41EE-ABA3-E6191E36EEA7}" srcOrd="2" destOrd="0" presId="urn:microsoft.com/office/officeart/2018/2/layout/IconCircleList"/>
    <dgm:cxn modelId="{D1CC7B0B-694F-42E7-9C12-D370D49A2591}" type="presParOf" srcId="{EC0ABA1F-C212-4D6C-B2EC-40BDD14E4DF9}" destId="{D152D190-7C06-4476-B6C3-004764F5707C}" srcOrd="3" destOrd="0" presId="urn:microsoft.com/office/officeart/2018/2/layout/IconCircleList"/>
    <dgm:cxn modelId="{499AFC6C-C2FD-4E43-935B-C12D3C1D386A}" type="presParOf" srcId="{257D230B-01AB-4B30-98F3-983ACE705DC4}" destId="{B9932071-D148-44C0-87F6-CC9A0A0BD8A5}" srcOrd="3" destOrd="0" presId="urn:microsoft.com/office/officeart/2018/2/layout/IconCircleList"/>
    <dgm:cxn modelId="{10FAF0E7-3F80-4115-9C13-A1F667A277EA}" type="presParOf" srcId="{257D230B-01AB-4B30-98F3-983ACE705DC4}" destId="{A5194B09-A13D-48CC-918E-6BDA97076D2A}" srcOrd="4" destOrd="0" presId="urn:microsoft.com/office/officeart/2018/2/layout/IconCircleList"/>
    <dgm:cxn modelId="{0A5F83C4-5A49-42B0-820B-8EFE5748AF56}" type="presParOf" srcId="{A5194B09-A13D-48CC-918E-6BDA97076D2A}" destId="{73B7B7D7-C783-4022-8F1E-9150569BD348}" srcOrd="0" destOrd="0" presId="urn:microsoft.com/office/officeart/2018/2/layout/IconCircleList"/>
    <dgm:cxn modelId="{C1D4DD57-C37C-4B66-8D98-F8A527EA4173}" type="presParOf" srcId="{A5194B09-A13D-48CC-918E-6BDA97076D2A}" destId="{892A2D13-F455-4D4D-B4B6-2BC1CAFD4E7F}" srcOrd="1" destOrd="0" presId="urn:microsoft.com/office/officeart/2018/2/layout/IconCircleList"/>
    <dgm:cxn modelId="{137F15D8-B509-40FF-9E52-DB7CBD816FFC}" type="presParOf" srcId="{A5194B09-A13D-48CC-918E-6BDA97076D2A}" destId="{027322AC-435D-48F5-877C-E501ACD08D4E}" srcOrd="2" destOrd="0" presId="urn:microsoft.com/office/officeart/2018/2/layout/IconCircleList"/>
    <dgm:cxn modelId="{118751D7-2414-4DE7-9CC7-D3552F6826C1}" type="presParOf" srcId="{A5194B09-A13D-48CC-918E-6BDA97076D2A}" destId="{DCAC42B2-E491-47C4-8948-586AB7425F50}" srcOrd="3" destOrd="0" presId="urn:microsoft.com/office/officeart/2018/2/layout/IconCircleList"/>
    <dgm:cxn modelId="{D7AC10D4-D8A3-4986-9205-51867B4924D4}" type="presParOf" srcId="{257D230B-01AB-4B30-98F3-983ACE705DC4}" destId="{6EEC275C-1DA2-465F-A08A-4397CDB0AF20}" srcOrd="5" destOrd="0" presId="urn:microsoft.com/office/officeart/2018/2/layout/IconCircleList"/>
    <dgm:cxn modelId="{F74B2848-C120-4A31-A84A-01EC1A4C0DFF}" type="presParOf" srcId="{257D230B-01AB-4B30-98F3-983ACE705DC4}" destId="{8D78DDA5-9373-4F5F-A0FF-A96D684A72EF}" srcOrd="6" destOrd="0" presId="urn:microsoft.com/office/officeart/2018/2/layout/IconCircleList"/>
    <dgm:cxn modelId="{094ED588-341D-4668-997C-3B2F11F17921}" type="presParOf" srcId="{8D78DDA5-9373-4F5F-A0FF-A96D684A72EF}" destId="{E773AEA0-7064-43DA-8360-EE390FFFC559}" srcOrd="0" destOrd="0" presId="urn:microsoft.com/office/officeart/2018/2/layout/IconCircleList"/>
    <dgm:cxn modelId="{B0DE1712-E9DA-4595-9A03-9E3F691244F6}" type="presParOf" srcId="{8D78DDA5-9373-4F5F-A0FF-A96D684A72EF}" destId="{2BEECA8F-F3BE-4200-A611-4EB1EE04684D}" srcOrd="1" destOrd="0" presId="urn:microsoft.com/office/officeart/2018/2/layout/IconCircleList"/>
    <dgm:cxn modelId="{F604978F-A829-4795-8D73-153B05FABDD4}" type="presParOf" srcId="{8D78DDA5-9373-4F5F-A0FF-A96D684A72EF}" destId="{A68AE990-6263-4A72-AFC3-CC9C4F92E20B}" srcOrd="2" destOrd="0" presId="urn:microsoft.com/office/officeart/2018/2/layout/IconCircleList"/>
    <dgm:cxn modelId="{C31C8569-70BF-4AA0-BBDD-D17B860D0A58}" type="presParOf" srcId="{8D78DDA5-9373-4F5F-A0FF-A96D684A72EF}" destId="{13B6029F-A683-48B5-A881-6C7A7DE9A8C8}" srcOrd="3" destOrd="0" presId="urn:microsoft.com/office/officeart/2018/2/layout/IconCircleList"/>
    <dgm:cxn modelId="{9F4DD0EF-62B5-4620-87BC-344C6A980C3D}" type="presParOf" srcId="{257D230B-01AB-4B30-98F3-983ACE705DC4}" destId="{593EE978-4B75-43DA-8925-94BC2FD1A133}" srcOrd="7" destOrd="0" presId="urn:microsoft.com/office/officeart/2018/2/layout/IconCircleList"/>
    <dgm:cxn modelId="{EED72223-7A00-44F5-8F17-EEDC73F30C86}" type="presParOf" srcId="{257D230B-01AB-4B30-98F3-983ACE705DC4}" destId="{E9A01FFE-0B90-4565-87F2-32723035D2E4}" srcOrd="8" destOrd="0" presId="urn:microsoft.com/office/officeart/2018/2/layout/IconCircleList"/>
    <dgm:cxn modelId="{5AE0D577-C8F2-445C-939F-6242F479D0F0}" type="presParOf" srcId="{E9A01FFE-0B90-4565-87F2-32723035D2E4}" destId="{889C703A-AE39-43DF-9252-B67D895EF760}" srcOrd="0" destOrd="0" presId="urn:microsoft.com/office/officeart/2018/2/layout/IconCircleList"/>
    <dgm:cxn modelId="{2415F6BD-7E34-4FB3-8AE5-432D641906B8}" type="presParOf" srcId="{E9A01FFE-0B90-4565-87F2-32723035D2E4}" destId="{325ED5E5-C8C1-4B75-8C15-4E158CBF829D}" srcOrd="1" destOrd="0" presId="urn:microsoft.com/office/officeart/2018/2/layout/IconCircleList"/>
    <dgm:cxn modelId="{E72DABFE-8E1D-4B69-AB25-0305629B6AD1}" type="presParOf" srcId="{E9A01FFE-0B90-4565-87F2-32723035D2E4}" destId="{93689364-3B27-47E5-93EE-BD6F838C304C}" srcOrd="2" destOrd="0" presId="urn:microsoft.com/office/officeart/2018/2/layout/IconCircleList"/>
    <dgm:cxn modelId="{6F4DBB2B-0F25-4720-AA43-C3D73BFBA6FF}" type="presParOf" srcId="{E9A01FFE-0B90-4565-87F2-32723035D2E4}" destId="{70DE84EB-F01E-406A-8A9C-1A4A5A9548B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FCD78-9E01-449D-A63C-B19EAA5C7F26}"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81F9455-FD0A-489C-988E-984CB7C6C294}">
      <dgm:prSet/>
      <dgm:spPr/>
      <dgm:t>
        <a:bodyPr/>
        <a:lstStyle/>
        <a:p>
          <a:pPr>
            <a:defRPr cap="all"/>
          </a:pPr>
          <a:r>
            <a:rPr lang="nb-NO" b="0" i="0"/>
            <a:t>Lenke: </a:t>
          </a:r>
          <a:r>
            <a:rPr lang="nb-NO" b="0" i="0">
              <a:hlinkClick xmlns:r="http://schemas.openxmlformats.org/officeDocument/2006/relationships" r:id="rId1"/>
            </a:rPr>
            <a:t>https://www.vilbli.no/nb/no</a:t>
          </a:r>
          <a:endParaRPr lang="en-US"/>
        </a:p>
      </dgm:t>
    </dgm:pt>
    <dgm:pt modelId="{E3A3C330-191D-4D76-B6B7-A3AF31A90E8A}" type="parTrans" cxnId="{AB4A1A89-639E-400A-9F4E-7CD34B467507}">
      <dgm:prSet/>
      <dgm:spPr/>
      <dgm:t>
        <a:bodyPr/>
        <a:lstStyle/>
        <a:p>
          <a:endParaRPr lang="en-US"/>
        </a:p>
      </dgm:t>
    </dgm:pt>
    <dgm:pt modelId="{D64546DF-0FF1-49DD-8BF5-A355DD78808E}" type="sibTrans" cxnId="{AB4A1A89-639E-400A-9F4E-7CD34B467507}">
      <dgm:prSet/>
      <dgm:spPr/>
      <dgm:t>
        <a:bodyPr/>
        <a:lstStyle/>
        <a:p>
          <a:endParaRPr lang="en-US"/>
        </a:p>
      </dgm:t>
    </dgm:pt>
    <dgm:pt modelId="{61ACBCBB-B5CC-4F5A-99BC-C1621CC7DFBE}">
      <dgm:prSet/>
      <dgm:spPr/>
      <dgm:t>
        <a:bodyPr/>
        <a:lstStyle/>
        <a:p>
          <a:pPr>
            <a:defRPr cap="all"/>
          </a:pPr>
          <a:r>
            <a:rPr lang="nb-NO" b="0" i="0"/>
            <a:t>Her ligg info om alle utdanningsprogramma</a:t>
          </a:r>
          <a:endParaRPr lang="en-US"/>
        </a:p>
      </dgm:t>
    </dgm:pt>
    <dgm:pt modelId="{609AD74C-9B00-43E8-988A-C1C7C17D8B60}" type="parTrans" cxnId="{B79B53B0-0DCE-4449-9394-3DB2C28AD7CB}">
      <dgm:prSet/>
      <dgm:spPr/>
      <dgm:t>
        <a:bodyPr/>
        <a:lstStyle/>
        <a:p>
          <a:endParaRPr lang="en-US"/>
        </a:p>
      </dgm:t>
    </dgm:pt>
    <dgm:pt modelId="{6D2E48F7-D7BC-4E12-A86E-0F174F948189}" type="sibTrans" cxnId="{B79B53B0-0DCE-4449-9394-3DB2C28AD7CB}">
      <dgm:prSet/>
      <dgm:spPr/>
      <dgm:t>
        <a:bodyPr/>
        <a:lstStyle/>
        <a:p>
          <a:endParaRPr lang="en-US"/>
        </a:p>
      </dgm:t>
    </dgm:pt>
    <dgm:pt modelId="{7713F5E9-19C9-4A64-B4C7-FBA9F9494EEC}" type="pres">
      <dgm:prSet presAssocID="{DFEFCD78-9E01-449D-A63C-B19EAA5C7F26}" presName="root" presStyleCnt="0">
        <dgm:presLayoutVars>
          <dgm:dir/>
          <dgm:resizeHandles val="exact"/>
        </dgm:presLayoutVars>
      </dgm:prSet>
      <dgm:spPr/>
    </dgm:pt>
    <dgm:pt modelId="{ACDF0893-558C-4D75-B5BC-596018029544}" type="pres">
      <dgm:prSet presAssocID="{981F9455-FD0A-489C-988E-984CB7C6C294}" presName="compNode" presStyleCnt="0"/>
      <dgm:spPr/>
    </dgm:pt>
    <dgm:pt modelId="{67837704-8814-4576-8981-F8188791C414}" type="pres">
      <dgm:prSet presAssocID="{981F9455-FD0A-489C-988E-984CB7C6C294}" presName="iconBgRect" presStyleLbl="bgShp" presStyleIdx="0" presStyleCnt="2"/>
      <dgm:spPr>
        <a:prstGeom prst="round2DiagRect">
          <a:avLst>
            <a:gd name="adj1" fmla="val 29727"/>
            <a:gd name="adj2" fmla="val 0"/>
          </a:avLst>
        </a:prstGeom>
      </dgm:spPr>
    </dgm:pt>
    <dgm:pt modelId="{4B9A9829-F9F4-4AAE-A04D-124641AAFEE1}" type="pres">
      <dgm:prSet presAssocID="{981F9455-FD0A-489C-988E-984CB7C6C29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obling"/>
        </a:ext>
      </dgm:extLst>
    </dgm:pt>
    <dgm:pt modelId="{B87AEC8D-5218-4325-8FDC-FBE04B7B48CB}" type="pres">
      <dgm:prSet presAssocID="{981F9455-FD0A-489C-988E-984CB7C6C294}" presName="spaceRect" presStyleCnt="0"/>
      <dgm:spPr/>
    </dgm:pt>
    <dgm:pt modelId="{0625A083-AE87-406E-BFFC-FE95AEEBF562}" type="pres">
      <dgm:prSet presAssocID="{981F9455-FD0A-489C-988E-984CB7C6C294}" presName="textRect" presStyleLbl="revTx" presStyleIdx="0" presStyleCnt="2">
        <dgm:presLayoutVars>
          <dgm:chMax val="1"/>
          <dgm:chPref val="1"/>
        </dgm:presLayoutVars>
      </dgm:prSet>
      <dgm:spPr/>
    </dgm:pt>
    <dgm:pt modelId="{F55A64D2-5ADA-406A-9CCE-4BA9BC08BA75}" type="pres">
      <dgm:prSet presAssocID="{D64546DF-0FF1-49DD-8BF5-A355DD78808E}" presName="sibTrans" presStyleCnt="0"/>
      <dgm:spPr/>
    </dgm:pt>
    <dgm:pt modelId="{FE2F44B8-FD38-445E-8606-72B7E1460F52}" type="pres">
      <dgm:prSet presAssocID="{61ACBCBB-B5CC-4F5A-99BC-C1621CC7DFBE}" presName="compNode" presStyleCnt="0"/>
      <dgm:spPr/>
    </dgm:pt>
    <dgm:pt modelId="{402C6CB0-2038-4246-8841-63BD5D77F5AD}" type="pres">
      <dgm:prSet presAssocID="{61ACBCBB-B5CC-4F5A-99BC-C1621CC7DFBE}" presName="iconBgRect" presStyleLbl="bgShp" presStyleIdx="1" presStyleCnt="2"/>
      <dgm:spPr>
        <a:prstGeom prst="round2DiagRect">
          <a:avLst>
            <a:gd name="adj1" fmla="val 29727"/>
            <a:gd name="adj2" fmla="val 0"/>
          </a:avLst>
        </a:prstGeom>
      </dgm:spPr>
    </dgm:pt>
    <dgm:pt modelId="{55B5E352-FC6C-47B6-B227-41935E0D3A95}" type="pres">
      <dgm:prSet presAssocID="{61ACBCBB-B5CC-4F5A-99BC-C1621CC7DFB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uppe"/>
        </a:ext>
      </dgm:extLst>
    </dgm:pt>
    <dgm:pt modelId="{65CBEAD6-B0A9-489D-A5FE-7346C63FEF63}" type="pres">
      <dgm:prSet presAssocID="{61ACBCBB-B5CC-4F5A-99BC-C1621CC7DFBE}" presName="spaceRect" presStyleCnt="0"/>
      <dgm:spPr/>
    </dgm:pt>
    <dgm:pt modelId="{776E3BD3-3FEE-4197-9A75-0D14340C017B}" type="pres">
      <dgm:prSet presAssocID="{61ACBCBB-B5CC-4F5A-99BC-C1621CC7DFBE}" presName="textRect" presStyleLbl="revTx" presStyleIdx="1" presStyleCnt="2">
        <dgm:presLayoutVars>
          <dgm:chMax val="1"/>
          <dgm:chPref val="1"/>
        </dgm:presLayoutVars>
      </dgm:prSet>
      <dgm:spPr/>
    </dgm:pt>
  </dgm:ptLst>
  <dgm:cxnLst>
    <dgm:cxn modelId="{AB4A1A89-639E-400A-9F4E-7CD34B467507}" srcId="{DFEFCD78-9E01-449D-A63C-B19EAA5C7F26}" destId="{981F9455-FD0A-489C-988E-984CB7C6C294}" srcOrd="0" destOrd="0" parTransId="{E3A3C330-191D-4D76-B6B7-A3AF31A90E8A}" sibTransId="{D64546DF-0FF1-49DD-8BF5-A355DD78808E}"/>
    <dgm:cxn modelId="{B79B53B0-0DCE-4449-9394-3DB2C28AD7CB}" srcId="{DFEFCD78-9E01-449D-A63C-B19EAA5C7F26}" destId="{61ACBCBB-B5CC-4F5A-99BC-C1621CC7DFBE}" srcOrd="1" destOrd="0" parTransId="{609AD74C-9B00-43E8-988A-C1C7C17D8B60}" sibTransId="{6D2E48F7-D7BC-4E12-A86E-0F174F948189}"/>
    <dgm:cxn modelId="{0F14DAB9-4C22-47A3-9FBA-BCB6BEC77929}" type="presOf" srcId="{DFEFCD78-9E01-449D-A63C-B19EAA5C7F26}" destId="{7713F5E9-19C9-4A64-B4C7-FBA9F9494EEC}" srcOrd="0" destOrd="0" presId="urn:microsoft.com/office/officeart/2018/5/layout/IconLeafLabelList"/>
    <dgm:cxn modelId="{E15238BB-EC3F-4B80-A66B-B9C6E025AF4B}" type="presOf" srcId="{61ACBCBB-B5CC-4F5A-99BC-C1621CC7DFBE}" destId="{776E3BD3-3FEE-4197-9A75-0D14340C017B}" srcOrd="0" destOrd="0" presId="urn:microsoft.com/office/officeart/2018/5/layout/IconLeafLabelList"/>
    <dgm:cxn modelId="{389280DD-AB81-4F0A-81B2-2B736DE52686}" type="presOf" srcId="{981F9455-FD0A-489C-988E-984CB7C6C294}" destId="{0625A083-AE87-406E-BFFC-FE95AEEBF562}" srcOrd="0" destOrd="0" presId="urn:microsoft.com/office/officeart/2018/5/layout/IconLeafLabelList"/>
    <dgm:cxn modelId="{4EBAB239-EF5B-4225-9DBC-5FBF3B9793DF}" type="presParOf" srcId="{7713F5E9-19C9-4A64-B4C7-FBA9F9494EEC}" destId="{ACDF0893-558C-4D75-B5BC-596018029544}" srcOrd="0" destOrd="0" presId="urn:microsoft.com/office/officeart/2018/5/layout/IconLeafLabelList"/>
    <dgm:cxn modelId="{1147A9D4-2E4A-4BF4-B3A0-E57D5C044D8D}" type="presParOf" srcId="{ACDF0893-558C-4D75-B5BC-596018029544}" destId="{67837704-8814-4576-8981-F8188791C414}" srcOrd="0" destOrd="0" presId="urn:microsoft.com/office/officeart/2018/5/layout/IconLeafLabelList"/>
    <dgm:cxn modelId="{65CF917A-37CF-4D9D-9E4C-2828CC109188}" type="presParOf" srcId="{ACDF0893-558C-4D75-B5BC-596018029544}" destId="{4B9A9829-F9F4-4AAE-A04D-124641AAFEE1}" srcOrd="1" destOrd="0" presId="urn:microsoft.com/office/officeart/2018/5/layout/IconLeafLabelList"/>
    <dgm:cxn modelId="{37E1032A-0533-4606-A8EC-506D8C6E960B}" type="presParOf" srcId="{ACDF0893-558C-4D75-B5BC-596018029544}" destId="{B87AEC8D-5218-4325-8FDC-FBE04B7B48CB}" srcOrd="2" destOrd="0" presId="urn:microsoft.com/office/officeart/2018/5/layout/IconLeafLabelList"/>
    <dgm:cxn modelId="{A53CC1C7-0241-4628-B0FA-CDF350397A80}" type="presParOf" srcId="{ACDF0893-558C-4D75-B5BC-596018029544}" destId="{0625A083-AE87-406E-BFFC-FE95AEEBF562}" srcOrd="3" destOrd="0" presId="urn:microsoft.com/office/officeart/2018/5/layout/IconLeafLabelList"/>
    <dgm:cxn modelId="{47E809FA-2D68-4A45-B613-FD963F3DDB06}" type="presParOf" srcId="{7713F5E9-19C9-4A64-B4C7-FBA9F9494EEC}" destId="{F55A64D2-5ADA-406A-9CCE-4BA9BC08BA75}" srcOrd="1" destOrd="0" presId="urn:microsoft.com/office/officeart/2018/5/layout/IconLeafLabelList"/>
    <dgm:cxn modelId="{3D4DF77F-CEAE-435B-821E-11EE733D27DF}" type="presParOf" srcId="{7713F5E9-19C9-4A64-B4C7-FBA9F9494EEC}" destId="{FE2F44B8-FD38-445E-8606-72B7E1460F52}" srcOrd="2" destOrd="0" presId="urn:microsoft.com/office/officeart/2018/5/layout/IconLeafLabelList"/>
    <dgm:cxn modelId="{EAA4EE0B-A830-46B1-9780-83E86AB3A269}" type="presParOf" srcId="{FE2F44B8-FD38-445E-8606-72B7E1460F52}" destId="{402C6CB0-2038-4246-8841-63BD5D77F5AD}" srcOrd="0" destOrd="0" presId="urn:microsoft.com/office/officeart/2018/5/layout/IconLeafLabelList"/>
    <dgm:cxn modelId="{37A2D8E1-AB48-4DF5-80F6-5C7A943623CC}" type="presParOf" srcId="{FE2F44B8-FD38-445E-8606-72B7E1460F52}" destId="{55B5E352-FC6C-47B6-B227-41935E0D3A95}" srcOrd="1" destOrd="0" presId="urn:microsoft.com/office/officeart/2018/5/layout/IconLeafLabelList"/>
    <dgm:cxn modelId="{82211574-7BB5-411E-A936-8B0DA3369CAF}" type="presParOf" srcId="{FE2F44B8-FD38-445E-8606-72B7E1460F52}" destId="{65CBEAD6-B0A9-489D-A5FE-7346C63FEF63}" srcOrd="2" destOrd="0" presId="urn:microsoft.com/office/officeart/2018/5/layout/IconLeafLabelList"/>
    <dgm:cxn modelId="{8D22C2F6-A625-4524-8661-22BFF3812611}" type="presParOf" srcId="{FE2F44B8-FD38-445E-8606-72B7E1460F52}" destId="{776E3BD3-3FEE-4197-9A75-0D14340C017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6D4F6-F443-419E-A615-0FBAA435A73E}">
      <dsp:nvSpPr>
        <dsp:cNvPr id="0" name=""/>
        <dsp:cNvSpPr/>
      </dsp:nvSpPr>
      <dsp:spPr>
        <a:xfrm>
          <a:off x="195832" y="502237"/>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F3478-EF25-4E09-9CB4-A111B5CF59DC}">
      <dsp:nvSpPr>
        <dsp:cNvPr id="0" name=""/>
        <dsp:cNvSpPr/>
      </dsp:nvSpPr>
      <dsp:spPr>
        <a:xfrm>
          <a:off x="387045" y="693449"/>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7F4A56-4936-41BD-913E-C81E624227C0}">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nb-NO" sz="1200" b="0" i="0" kern="1200"/>
            <a:t>Rådgjevar sender relevant dokumentasjon gjennom e-dialog</a:t>
          </a:r>
          <a:endParaRPr lang="en-US" sz="1200" kern="1200"/>
        </a:p>
      </dsp:txBody>
      <dsp:txXfrm>
        <a:off x="1301485" y="502237"/>
        <a:ext cx="2146268" cy="910537"/>
      </dsp:txXfrm>
    </dsp:sp>
    <dsp:sp modelId="{B682714E-44C3-45FB-9EEB-15BB2BBC90D4}">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D7054-54DA-4348-8BF5-FBBF79CCD986}">
      <dsp:nvSpPr>
        <dsp:cNvPr id="0" name=""/>
        <dsp:cNvSpPr/>
      </dsp:nvSpPr>
      <dsp:spPr>
        <a:xfrm>
          <a:off x="4012937" y="693449"/>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52D190-7C06-4476-B6C3-004764F5707C}">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nb-NO" sz="1200" b="0" i="0" kern="1200"/>
            <a:t>Frist 3. mars 23.59.59</a:t>
          </a:r>
          <a:endParaRPr lang="en-US" sz="1200" kern="1200"/>
        </a:p>
      </dsp:txBody>
      <dsp:txXfrm>
        <a:off x="4927377" y="502237"/>
        <a:ext cx="2146268" cy="910537"/>
      </dsp:txXfrm>
    </dsp:sp>
    <dsp:sp modelId="{73B7B7D7-C783-4022-8F1E-9150569BD348}">
      <dsp:nvSpPr>
        <dsp:cNvPr id="0" name=""/>
        <dsp:cNvSpPr/>
      </dsp:nvSpPr>
      <dsp:spPr>
        <a:xfrm>
          <a:off x="7447616" y="502237"/>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2A2D13-F455-4D4D-B4B6-2BC1CAFD4E7F}">
      <dsp:nvSpPr>
        <dsp:cNvPr id="0" name=""/>
        <dsp:cNvSpPr/>
      </dsp:nvSpPr>
      <dsp:spPr>
        <a:xfrm>
          <a:off x="7638829" y="693449"/>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AC42B2-E491-47C4-8948-586AB7425F50}">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nb-NO" sz="1200" b="0" i="0" kern="1200"/>
            <a:t>Dokumentasjon kan vere dysleksi, generelle lærevanskar, andre diagnoser</a:t>
          </a:r>
          <a:endParaRPr lang="en-US" sz="1200" kern="1200"/>
        </a:p>
      </dsp:txBody>
      <dsp:txXfrm>
        <a:off x="8553269" y="502237"/>
        <a:ext cx="2146268" cy="910537"/>
      </dsp:txXfrm>
    </dsp:sp>
    <dsp:sp modelId="{E773AEA0-7064-43DA-8360-EE390FFFC559}">
      <dsp:nvSpPr>
        <dsp:cNvPr id="0" name=""/>
        <dsp:cNvSpPr/>
      </dsp:nvSpPr>
      <dsp:spPr>
        <a:xfrm>
          <a:off x="195832" y="1991502"/>
          <a:ext cx="910537" cy="9105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ECA8F-F3BE-4200-A611-4EB1EE04684D}">
      <dsp:nvSpPr>
        <dsp:cNvPr id="0" name=""/>
        <dsp:cNvSpPr/>
      </dsp:nvSpPr>
      <dsp:spPr>
        <a:xfrm>
          <a:off x="387045" y="2182715"/>
          <a:ext cx="528112" cy="528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B6029F-A683-48B5-A881-6C7A7DE9A8C8}">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nb-NO" sz="1200" b="0" i="0" kern="1200"/>
            <a:t>Kontaktlærar eller sosiallærar kan også sende med eit skriv som kan vere viktig for den nye skule å vite om som ulike tilrettelegginger til dømes</a:t>
          </a:r>
          <a:endParaRPr lang="en-US" sz="1200" kern="1200"/>
        </a:p>
      </dsp:txBody>
      <dsp:txXfrm>
        <a:off x="1301485" y="1991502"/>
        <a:ext cx="2146268" cy="910537"/>
      </dsp:txXfrm>
    </dsp:sp>
    <dsp:sp modelId="{889C703A-AE39-43DF-9252-B67D895EF760}">
      <dsp:nvSpPr>
        <dsp:cNvPr id="0" name=""/>
        <dsp:cNvSpPr/>
      </dsp:nvSpPr>
      <dsp:spPr>
        <a:xfrm>
          <a:off x="3821724" y="1991502"/>
          <a:ext cx="910537" cy="91053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ED5E5-C8C1-4B75-8C15-4E158CBF829D}">
      <dsp:nvSpPr>
        <dsp:cNvPr id="0" name=""/>
        <dsp:cNvSpPr/>
      </dsp:nvSpPr>
      <dsp:spPr>
        <a:xfrm>
          <a:off x="4012937" y="2182715"/>
          <a:ext cx="528112" cy="5281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DE84EB-F01E-406A-8A9C-1A4A5A9548BC}">
      <dsp:nvSpPr>
        <dsp:cNvPr id="0" name=""/>
        <dsp:cNvSpPr/>
      </dsp:nvSpPr>
      <dsp:spPr>
        <a:xfrm>
          <a:off x="4927377"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nb-NO" sz="1200" b="0" i="0" kern="1200"/>
            <a:t>Viktig at ein då registrerar dette i VIGO-søknaden</a:t>
          </a:r>
          <a:endParaRPr lang="en-US" sz="1200" kern="1200"/>
        </a:p>
      </dsp:txBody>
      <dsp:txXfrm>
        <a:off x="4927377" y="1991502"/>
        <a:ext cx="2146268" cy="910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37704-8814-4576-8981-F8188791C414}">
      <dsp:nvSpPr>
        <dsp:cNvPr id="0" name=""/>
        <dsp:cNvSpPr/>
      </dsp:nvSpPr>
      <dsp:spPr>
        <a:xfrm>
          <a:off x="2485700" y="14638"/>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A9829-F9F4-4AAE-A04D-124641AAFEE1}">
      <dsp:nvSpPr>
        <dsp:cNvPr id="0" name=""/>
        <dsp:cNvSpPr/>
      </dsp:nvSpPr>
      <dsp:spPr>
        <a:xfrm>
          <a:off x="2917138" y="44607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25A083-AE87-406E-BFFC-FE95AEEBF562}">
      <dsp:nvSpPr>
        <dsp:cNvPr id="0" name=""/>
        <dsp:cNvSpPr/>
      </dsp:nvSpPr>
      <dsp:spPr>
        <a:xfrm>
          <a:off x="1838544"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b-NO" sz="1700" b="0" i="0" kern="1200"/>
            <a:t>Lenke: </a:t>
          </a:r>
          <a:r>
            <a:rPr lang="nb-NO" sz="1700" b="0" i="0" kern="1200">
              <a:hlinkClick xmlns:r="http://schemas.openxmlformats.org/officeDocument/2006/relationships" r:id="rId3"/>
            </a:rPr>
            <a:t>https://www.vilbli.no/nb/no</a:t>
          </a:r>
          <a:endParaRPr lang="en-US" sz="1700" kern="1200"/>
        </a:p>
      </dsp:txBody>
      <dsp:txXfrm>
        <a:off x="1838544" y="2669638"/>
        <a:ext cx="3318750" cy="720000"/>
      </dsp:txXfrm>
    </dsp:sp>
    <dsp:sp modelId="{402C6CB0-2038-4246-8841-63BD5D77F5AD}">
      <dsp:nvSpPr>
        <dsp:cNvPr id="0" name=""/>
        <dsp:cNvSpPr/>
      </dsp:nvSpPr>
      <dsp:spPr>
        <a:xfrm>
          <a:off x="6385231" y="14638"/>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5E352-FC6C-47B6-B227-41935E0D3A95}">
      <dsp:nvSpPr>
        <dsp:cNvPr id="0" name=""/>
        <dsp:cNvSpPr/>
      </dsp:nvSpPr>
      <dsp:spPr>
        <a:xfrm>
          <a:off x="6816669" y="446075"/>
          <a:ext cx="1161562" cy="116156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6E3BD3-3FEE-4197-9A75-0D14340C017B}">
      <dsp:nvSpPr>
        <dsp:cNvPr id="0" name=""/>
        <dsp:cNvSpPr/>
      </dsp:nvSpPr>
      <dsp:spPr>
        <a:xfrm>
          <a:off x="5738075" y="266963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b-NO" sz="1700" b="0" i="0" kern="1200"/>
            <a:t>Her ligg info om alle utdanningsprogramma</a:t>
          </a:r>
          <a:endParaRPr lang="en-US" sz="1700" kern="1200"/>
        </a:p>
      </dsp:txBody>
      <dsp:txXfrm>
        <a:off x="5738075" y="2669638"/>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b-NO"/>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280865061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314120359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b-NO"/>
              <a:t>Klikk for å redigere tittelstil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216757469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b-NO"/>
              <a:t>Klikk for å redigere tittelstil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b-NO"/>
              <a:t>Klikk for å redigere tekststiler i malen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094778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80239185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82308513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b-NO"/>
              <a:t>Klikk for å redigere tittelstil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326644089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348483799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105028249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234351107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366463563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7511294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1326920682"/>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Date Placeholder 2"/>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309260572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4729126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Date Placeholder 4"/>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52854548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CD438618-DEE5-47CF-A8B2-A9E090D503CD}" type="datetimeFigureOut">
              <a:rPr lang="en-US" smtClean="0"/>
              <a:t>1/29/2025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E30AF5A0-43BB-4336-8627-9123B9144D80}" type="slidenum">
              <a:rPr lang="en-US" smtClean="0"/>
              <a:t>‹#›</a:t>
            </a:fld>
            <a:endParaRPr lang="en-US" dirty="0"/>
          </a:p>
        </p:txBody>
      </p:sp>
    </p:spTree>
    <p:extLst>
      <p:ext uri="{BB962C8B-B14F-4D97-AF65-F5344CB8AC3E}">
        <p14:creationId xmlns:p14="http://schemas.microsoft.com/office/powerpoint/2010/main" val="5740288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438618-DEE5-47CF-A8B2-A9E090D503CD}" type="datetimeFigureOut">
              <a:rPr lang="en-US" smtClean="0"/>
              <a:t>1/29/2025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0AF5A0-43BB-4336-8627-9123B9144D80}" type="slidenum">
              <a:rPr lang="en-US" smtClean="0"/>
              <a:t>‹#›</a:t>
            </a:fld>
            <a:endParaRPr lang="en-US" dirty="0"/>
          </a:p>
        </p:txBody>
      </p:sp>
    </p:spTree>
    <p:extLst>
      <p:ext uri="{BB962C8B-B14F-4D97-AF65-F5344CB8AC3E}">
        <p14:creationId xmlns:p14="http://schemas.microsoft.com/office/powerpoint/2010/main" val="3137051473"/>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nb-NO"/>
          </a:p>
        </p:txBody>
      </p:sp>
      <p:pic>
        <p:nvPicPr>
          <p:cNvPr id="38" name="Picture 3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pic>
        <p:nvPicPr>
          <p:cNvPr id="18" name="Picture 3" descr="Fargerike mønstre på himmel">
            <a:extLst>
              <a:ext uri="{FF2B5EF4-FFF2-40B4-BE49-F238E27FC236}">
                <a16:creationId xmlns:a16="http://schemas.microsoft.com/office/drawing/2014/main" id="{74E02687-EB62-49CA-1A0D-52FE678D34EB}"/>
              </a:ext>
            </a:extLst>
          </p:cNvPr>
          <p:cNvPicPr>
            <a:picLocks noChangeAspect="1"/>
          </p:cNvPicPr>
          <p:nvPr/>
        </p:nvPicPr>
        <p:blipFill>
          <a:blip r:embed="rId7">
            <a:duotone>
              <a:prstClr val="black"/>
              <a:schemeClr val="accent5">
                <a:tint val="45000"/>
                <a:satMod val="400000"/>
              </a:schemeClr>
            </a:duotone>
            <a:alphaModFix amt="15000"/>
          </a:blip>
          <a:srcRect t="4703" b="11027"/>
          <a:stretch/>
        </p:blipFill>
        <p:spPr>
          <a:xfrm>
            <a:off x="20" y="10"/>
            <a:ext cx="12191980" cy="6857990"/>
          </a:xfrm>
          <a:prstGeom prst="rect">
            <a:avLst/>
          </a:prstGeom>
          <a:noFill/>
        </p:spPr>
      </p:pic>
      <p:sp>
        <p:nvSpPr>
          <p:cNvPr id="2" name="Tittel 1">
            <a:extLst>
              <a:ext uri="{FF2B5EF4-FFF2-40B4-BE49-F238E27FC236}">
                <a16:creationId xmlns:a16="http://schemas.microsoft.com/office/drawing/2014/main" id="{E7C57D6F-7F69-D1E7-254F-FB36C499CE0F}"/>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a:t>Søknad vgs ordinær elev</a:t>
            </a:r>
          </a:p>
        </p:txBody>
      </p:sp>
      <p:sp>
        <p:nvSpPr>
          <p:cNvPr id="44" name="Rectangle 43">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27" name="Slide Number Placeholder 6">
            <a:extLst>
              <a:ext uri="{FF2B5EF4-FFF2-40B4-BE49-F238E27FC236}">
                <a16:creationId xmlns:a16="http://schemas.microsoft.com/office/drawing/2014/main" id="{717A925E-869A-6BFC-AB76-89676C73985C}"/>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E30AF5A0-43BB-4336-8627-9123B9144D80}" type="slidenum">
              <a:rPr lang="en-US" dirty="0"/>
              <a:pPr defTabSz="914400">
                <a:spcAft>
                  <a:spcPts val="600"/>
                </a:spcAft>
              </a:pPr>
              <a:t>1</a:t>
            </a:fld>
            <a:endParaRPr lang="en-US"/>
          </a:p>
        </p:txBody>
      </p:sp>
      <p:sp>
        <p:nvSpPr>
          <p:cNvPr id="3" name="Undertittel 2">
            <a:extLst>
              <a:ext uri="{FF2B5EF4-FFF2-40B4-BE49-F238E27FC236}">
                <a16:creationId xmlns:a16="http://schemas.microsoft.com/office/drawing/2014/main" id="{8B84FECB-53C2-AB00-F05E-A1F2380D992B}"/>
              </a:ext>
            </a:extLst>
          </p:cNvPr>
          <p:cNvSpPr>
            <a:spLocks noGrp="1"/>
          </p:cNvSpPr>
          <p:nvPr>
            <p:ph sz="half" idx="1"/>
          </p:nvPr>
        </p:nvSpPr>
        <p:spPr>
          <a:xfrm>
            <a:off x="1103312" y="2052918"/>
            <a:ext cx="8946541" cy="4195481"/>
          </a:xfrm>
        </p:spPr>
        <p:txBody>
          <a:bodyPr vert="horz" lIns="91440" tIns="45720" rIns="91440" bIns="45720" rtlCol="0" anchor="ctr">
            <a:normAutofit/>
          </a:bodyPr>
          <a:lstStyle/>
          <a:p>
            <a:r>
              <a:rPr lang="en-US"/>
              <a:t>VIGO-portalen: https://www.vigo.no/nyvigo/portalen/portalen.html</a:t>
            </a:r>
          </a:p>
          <a:p>
            <a:r>
              <a:rPr lang="en-US"/>
              <a:t>Må bruke bank-id eller min-id</a:t>
            </a:r>
          </a:p>
          <a:p>
            <a:r>
              <a:rPr lang="en-US"/>
              <a:t>Frist: 3. mars 23.59.59</a:t>
            </a:r>
          </a:p>
          <a:p>
            <a:r>
              <a:rPr lang="en-US"/>
              <a:t>Eleven set opp tre utdanningsprogram i prioritert rekkjefølgje</a:t>
            </a:r>
          </a:p>
          <a:p>
            <a:r>
              <a:rPr lang="en-US"/>
              <a:t>Eleven kan sette opp inntil tre vidaregåande skuler til kvart program</a:t>
            </a:r>
          </a:p>
          <a:p>
            <a:r>
              <a:rPr lang="en-US"/>
              <a:t>Det er karaktersnitt som gjeld for å kome inn der ein ønskjer</a:t>
            </a:r>
          </a:p>
          <a:p>
            <a:r>
              <a:rPr lang="en-US"/>
              <a:t>Alle elevar har rett på eit av tre utdanningsprogram, men ikkje kva for ein skule                                       </a:t>
            </a:r>
          </a:p>
          <a:p>
            <a:endParaRPr lang="en-US"/>
          </a:p>
        </p:txBody>
      </p:sp>
      <p:sp>
        <p:nvSpPr>
          <p:cNvPr id="23" name="Date Placeholder 4">
            <a:extLst>
              <a:ext uri="{FF2B5EF4-FFF2-40B4-BE49-F238E27FC236}">
                <a16:creationId xmlns:a16="http://schemas.microsoft.com/office/drawing/2014/main" id="{8541F36A-8121-CF1E-763D-5389A1EEBD6E}"/>
              </a:ext>
            </a:extLst>
          </p:cNvPr>
          <p:cNvSpPr>
            <a:spLocks noGrp="1"/>
          </p:cNvSpPr>
          <p:nvPr>
            <p:ph type="dt" sz="half" idx="10"/>
          </p:nvPr>
        </p:nvSpPr>
        <p:spPr>
          <a:xfrm rot="5400000">
            <a:off x="10155639" y="1790701"/>
            <a:ext cx="990599" cy="304799"/>
          </a:xfrm>
        </p:spPr>
        <p:txBody>
          <a:bodyPr vert="horz" lIns="91440" tIns="45720" rIns="91440" bIns="45720" rtlCol="0" anchor="t">
            <a:normAutofit/>
          </a:bodyPr>
          <a:lstStyle/>
          <a:p>
            <a:pPr defTabSz="914400">
              <a:spcAft>
                <a:spcPts val="600"/>
              </a:spcAft>
            </a:pPr>
            <a:fld id="{8204ECD3-97FD-40FB-9277-D739DE519980}" type="datetime1">
              <a:rPr lang="en-US"/>
              <a:pPr defTabSz="914400">
                <a:spcAft>
                  <a:spcPts val="600"/>
                </a:spcAft>
              </a:pPr>
              <a:t>1/29/2025</a:t>
            </a:fld>
            <a:endParaRPr lang="en-US"/>
          </a:p>
        </p:txBody>
      </p:sp>
      <p:sp>
        <p:nvSpPr>
          <p:cNvPr id="25" name="Footer Placeholder 5">
            <a:extLst>
              <a:ext uri="{FF2B5EF4-FFF2-40B4-BE49-F238E27FC236}">
                <a16:creationId xmlns:a16="http://schemas.microsoft.com/office/drawing/2014/main" id="{379F0186-D9DF-A2B9-5D5E-9A5F4B460400}"/>
              </a:ext>
            </a:extLst>
          </p:cNvPr>
          <p:cNvSpPr>
            <a:spLocks noGrp="1"/>
          </p:cNvSpPr>
          <p:nvPr>
            <p:ph type="ftr" sz="quarter" idx="11"/>
          </p:nvPr>
        </p:nvSpPr>
        <p:spPr>
          <a:xfrm rot="5400000">
            <a:off x="8951573" y="3225297"/>
            <a:ext cx="3859795" cy="304801"/>
          </a:xfrm>
        </p:spPr>
        <p:txBody>
          <a:bodyPr vert="horz" lIns="91440" tIns="45720" rIns="91440" bIns="45720" rtlCol="0" anchor="b">
            <a:normAutofit/>
          </a:bodyPr>
          <a:lstStyle/>
          <a:p>
            <a:pPr defTabSz="914400">
              <a:lnSpc>
                <a:spcPct val="90000"/>
              </a:lnSpc>
              <a:spcAft>
                <a:spcPts val="600"/>
              </a:spcAft>
            </a:pPr>
            <a:r>
              <a:rPr lang="en-US" sz="500" b="0" i="0" kern="1200">
                <a:solidFill>
                  <a:schemeClr val="tx1">
                    <a:tint val="75000"/>
                    <a:alpha val="60000"/>
                  </a:schemeClr>
                </a:solidFill>
                <a:latin typeface="+mn-lt"/>
                <a:ea typeface="+mn-ea"/>
                <a:cs typeface="+mn-cs"/>
              </a:rPr>
              <a:t>
              </a:t>
            </a:r>
          </a:p>
        </p:txBody>
      </p:sp>
    </p:spTree>
    <p:extLst>
      <p:ext uri="{BB962C8B-B14F-4D97-AF65-F5344CB8AC3E}">
        <p14:creationId xmlns:p14="http://schemas.microsoft.com/office/powerpoint/2010/main" val="232097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tel 1">
            <a:extLst>
              <a:ext uri="{FF2B5EF4-FFF2-40B4-BE49-F238E27FC236}">
                <a16:creationId xmlns:a16="http://schemas.microsoft.com/office/drawing/2014/main" id="{30FB3CAF-F819-4C0E-601A-BC44D29B01DD}"/>
              </a:ext>
            </a:extLst>
          </p:cNvPr>
          <p:cNvSpPr>
            <a:spLocks noGrp="1"/>
          </p:cNvSpPr>
          <p:nvPr>
            <p:ph type="title"/>
          </p:nvPr>
        </p:nvSpPr>
        <p:spPr>
          <a:xfrm>
            <a:off x="648930" y="629267"/>
            <a:ext cx="9252154" cy="1016654"/>
          </a:xfrm>
        </p:spPr>
        <p:txBody>
          <a:bodyPr>
            <a:normAutofit/>
          </a:bodyPr>
          <a:lstStyle/>
          <a:p>
            <a:r>
              <a:rPr lang="nb-NO">
                <a:solidFill>
                  <a:srgbClr val="EBEBEB"/>
                </a:solidFill>
              </a:rPr>
              <a:t>Dokumentasjon sendast i tillegg</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nb-NO"/>
          </a:p>
        </p:txBody>
      </p:sp>
      <p:graphicFrame>
        <p:nvGraphicFramePr>
          <p:cNvPr id="5" name="Plassholder for innhold 2">
            <a:extLst>
              <a:ext uri="{FF2B5EF4-FFF2-40B4-BE49-F238E27FC236}">
                <a16:creationId xmlns:a16="http://schemas.microsoft.com/office/drawing/2014/main" id="{061F02B4-3567-1CCC-98ED-DF0398F48E5D}"/>
              </a:ext>
            </a:extLst>
          </p:cNvPr>
          <p:cNvGraphicFramePr>
            <a:graphicFrameLocks noGrp="1"/>
          </p:cNvGraphicFramePr>
          <p:nvPr>
            <p:ph idx="1"/>
            <p:extLst>
              <p:ext uri="{D42A27DB-BD31-4B8C-83A1-F6EECF244321}">
                <p14:modId xmlns:p14="http://schemas.microsoft.com/office/powerpoint/2010/main" val="120911941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82809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tel 1">
            <a:extLst>
              <a:ext uri="{FF2B5EF4-FFF2-40B4-BE49-F238E27FC236}">
                <a16:creationId xmlns:a16="http://schemas.microsoft.com/office/drawing/2014/main" id="{4F83C78D-13A6-4510-1DED-92FF14F3CA58}"/>
              </a:ext>
            </a:extLst>
          </p:cNvPr>
          <p:cNvSpPr>
            <a:spLocks noGrp="1"/>
          </p:cNvSpPr>
          <p:nvPr>
            <p:ph type="title"/>
          </p:nvPr>
        </p:nvSpPr>
        <p:spPr>
          <a:xfrm>
            <a:off x="648930" y="629267"/>
            <a:ext cx="9252154" cy="1016654"/>
          </a:xfrm>
        </p:spPr>
        <p:txBody>
          <a:bodyPr>
            <a:normAutofit/>
          </a:bodyPr>
          <a:lstStyle/>
          <a:p>
            <a:r>
              <a:rPr lang="nb-NO">
                <a:solidFill>
                  <a:srgbClr val="EBEBEB"/>
                </a:solidFill>
              </a:rPr>
              <a:t>Vilbli.no</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nb-NO"/>
          </a:p>
        </p:txBody>
      </p:sp>
      <p:graphicFrame>
        <p:nvGraphicFramePr>
          <p:cNvPr id="5" name="Plassholder for innhold 2">
            <a:extLst>
              <a:ext uri="{FF2B5EF4-FFF2-40B4-BE49-F238E27FC236}">
                <a16:creationId xmlns:a16="http://schemas.microsoft.com/office/drawing/2014/main" id="{93708211-D81E-183C-CEC6-7018BF4D0C10}"/>
              </a:ext>
            </a:extLst>
          </p:cNvPr>
          <p:cNvGraphicFramePr>
            <a:graphicFrameLocks noGrp="1"/>
          </p:cNvGraphicFramePr>
          <p:nvPr>
            <p:ph idx="1"/>
            <p:extLst>
              <p:ext uri="{D42A27DB-BD31-4B8C-83A1-F6EECF244321}">
                <p14:modId xmlns:p14="http://schemas.microsoft.com/office/powerpoint/2010/main" val="246688840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39384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AFFC146-27C0-BB25-43E6-7B6929D878F7}"/>
              </a:ext>
            </a:extLst>
          </p:cNvPr>
          <p:cNvSpPr>
            <a:spLocks noGrp="1"/>
          </p:cNvSpPr>
          <p:nvPr>
            <p:ph type="title"/>
          </p:nvPr>
        </p:nvSpPr>
        <p:spPr>
          <a:xfrm>
            <a:off x="5411931" y="452718"/>
            <a:ext cx="4638903" cy="1400530"/>
          </a:xfrm>
        </p:spPr>
        <p:txBody>
          <a:bodyPr>
            <a:normAutofit/>
          </a:bodyPr>
          <a:lstStyle/>
          <a:p>
            <a:r>
              <a:rPr lang="nb-NO" dirty="0" err="1"/>
              <a:t>Friskular</a:t>
            </a:r>
            <a:endParaRPr lang="nb-NO" dirty="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Formler skrevet på en tavle">
            <a:extLst>
              <a:ext uri="{FF2B5EF4-FFF2-40B4-BE49-F238E27FC236}">
                <a16:creationId xmlns:a16="http://schemas.microsoft.com/office/drawing/2014/main" id="{4507773B-19BB-119E-6DAC-AF55CF03E22C}"/>
              </a:ext>
            </a:extLst>
          </p:cNvPr>
          <p:cNvPicPr>
            <a:picLocks noChangeAspect="1"/>
          </p:cNvPicPr>
          <p:nvPr/>
        </p:nvPicPr>
        <p:blipFill>
          <a:blip r:embed="rId3"/>
          <a:srcRect l="23899" r="27697"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3" name="Plassholder for innhold 2">
            <a:extLst>
              <a:ext uri="{FF2B5EF4-FFF2-40B4-BE49-F238E27FC236}">
                <a16:creationId xmlns:a16="http://schemas.microsoft.com/office/drawing/2014/main" id="{D7A8260A-FDAE-F742-5378-DD37065C1527}"/>
              </a:ext>
            </a:extLst>
          </p:cNvPr>
          <p:cNvSpPr>
            <a:spLocks noGrp="1"/>
          </p:cNvSpPr>
          <p:nvPr>
            <p:ph idx="1"/>
          </p:nvPr>
        </p:nvSpPr>
        <p:spPr>
          <a:xfrm>
            <a:off x="5410950" y="2052918"/>
            <a:ext cx="4638903" cy="4195481"/>
          </a:xfrm>
        </p:spPr>
        <p:txBody>
          <a:bodyPr>
            <a:normAutofit/>
          </a:bodyPr>
          <a:lstStyle/>
          <a:p>
            <a:r>
              <a:rPr lang="nb-NO" dirty="0"/>
              <a:t>Legg info inn i VIGO i det fylket </a:t>
            </a:r>
            <a:r>
              <a:rPr lang="nb-NO" dirty="0" err="1"/>
              <a:t>friskulen</a:t>
            </a:r>
            <a:r>
              <a:rPr lang="nb-NO" dirty="0"/>
              <a:t> ligg</a:t>
            </a:r>
          </a:p>
          <a:p>
            <a:r>
              <a:rPr lang="nb-NO" dirty="0"/>
              <a:t>Elev og </a:t>
            </a:r>
            <a:r>
              <a:rPr lang="nb-NO" dirty="0" err="1"/>
              <a:t>føresette</a:t>
            </a:r>
            <a:r>
              <a:rPr lang="nb-NO" dirty="0"/>
              <a:t> må </a:t>
            </a:r>
            <a:r>
              <a:rPr lang="nb-NO" dirty="0" err="1"/>
              <a:t>søkje</a:t>
            </a:r>
            <a:r>
              <a:rPr lang="nb-NO" dirty="0"/>
              <a:t> i tillegg på heimeside til </a:t>
            </a:r>
            <a:r>
              <a:rPr lang="nb-NO" dirty="0" err="1"/>
              <a:t>friskulen</a:t>
            </a:r>
            <a:endParaRPr lang="nb-NO" dirty="0"/>
          </a:p>
          <a:p>
            <a:r>
              <a:rPr lang="nb-NO" dirty="0"/>
              <a:t>1. inntak: </a:t>
            </a:r>
            <a:r>
              <a:rPr lang="nb-NO" dirty="0" err="1"/>
              <a:t>karakterar</a:t>
            </a:r>
            <a:r>
              <a:rPr lang="nb-NO" dirty="0"/>
              <a:t> til jul</a:t>
            </a:r>
          </a:p>
          <a:p>
            <a:r>
              <a:rPr lang="nb-NO" dirty="0"/>
              <a:t>2. inntak: </a:t>
            </a:r>
            <a:r>
              <a:rPr lang="nb-NO" dirty="0" err="1"/>
              <a:t>karakterar</a:t>
            </a:r>
            <a:r>
              <a:rPr lang="nb-NO" dirty="0"/>
              <a:t> etter </a:t>
            </a:r>
            <a:r>
              <a:rPr lang="nb-NO" dirty="0" err="1"/>
              <a:t>avsluttande</a:t>
            </a:r>
            <a:r>
              <a:rPr lang="nb-NO" dirty="0"/>
              <a:t> vitnemål</a:t>
            </a:r>
          </a:p>
          <a:p>
            <a:r>
              <a:rPr lang="nb-NO" dirty="0"/>
              <a:t>Dokumentasjon: karakterutskrift </a:t>
            </a:r>
            <a:r>
              <a:rPr lang="nb-NO" dirty="0" err="1"/>
              <a:t>frå</a:t>
            </a:r>
            <a:r>
              <a:rPr lang="nb-NO" dirty="0"/>
              <a:t> haust 24</a:t>
            </a:r>
          </a:p>
        </p:txBody>
      </p:sp>
    </p:spTree>
    <p:extLst>
      <p:ext uri="{BB962C8B-B14F-4D97-AF65-F5344CB8AC3E}">
        <p14:creationId xmlns:p14="http://schemas.microsoft.com/office/powerpoint/2010/main" val="399738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b-NO"/>
          </a:p>
        </p:txBody>
      </p:sp>
      <p:sp>
        <p:nvSpPr>
          <p:cNvPr id="2" name="Tittel 1">
            <a:extLst>
              <a:ext uri="{FF2B5EF4-FFF2-40B4-BE49-F238E27FC236}">
                <a16:creationId xmlns:a16="http://schemas.microsoft.com/office/drawing/2014/main" id="{DB54242E-D93F-107C-375B-3AF558C30E97}"/>
              </a:ext>
            </a:extLst>
          </p:cNvPr>
          <p:cNvSpPr>
            <a:spLocks noGrp="1"/>
          </p:cNvSpPr>
          <p:nvPr>
            <p:ph type="title"/>
          </p:nvPr>
        </p:nvSpPr>
        <p:spPr>
          <a:xfrm>
            <a:off x="1103312" y="452718"/>
            <a:ext cx="8947522" cy="1400530"/>
          </a:xfrm>
        </p:spPr>
        <p:txBody>
          <a:bodyPr anchor="ctr">
            <a:normAutofit/>
          </a:bodyPr>
          <a:lstStyle/>
          <a:p>
            <a:r>
              <a:rPr lang="nb-NO">
                <a:solidFill>
                  <a:srgbClr val="FFFFFF"/>
                </a:solidFill>
              </a:rPr>
              <a:t>Showbie</a:t>
            </a:r>
          </a:p>
        </p:txBody>
      </p:sp>
      <p:sp>
        <p:nvSpPr>
          <p:cNvPr id="3" name="Plassholder for innhold 2">
            <a:extLst>
              <a:ext uri="{FF2B5EF4-FFF2-40B4-BE49-F238E27FC236}">
                <a16:creationId xmlns:a16="http://schemas.microsoft.com/office/drawing/2014/main" id="{CC618CBB-84C7-4AD4-7D4F-B27E6EE26A23}"/>
              </a:ext>
            </a:extLst>
          </p:cNvPr>
          <p:cNvSpPr>
            <a:spLocks noGrp="1"/>
          </p:cNvSpPr>
          <p:nvPr>
            <p:ph idx="1"/>
          </p:nvPr>
        </p:nvSpPr>
        <p:spPr>
          <a:xfrm>
            <a:off x="1103312" y="2763520"/>
            <a:ext cx="8946541" cy="3484879"/>
          </a:xfrm>
        </p:spPr>
        <p:txBody>
          <a:bodyPr>
            <a:normAutofit/>
          </a:bodyPr>
          <a:lstStyle/>
          <a:p>
            <a:r>
              <a:rPr lang="nb-NO" dirty="0" err="1"/>
              <a:t>Elevane</a:t>
            </a:r>
            <a:r>
              <a:rPr lang="nb-NO" dirty="0"/>
              <a:t> har viktig info her som blant anna:</a:t>
            </a:r>
          </a:p>
          <a:p>
            <a:r>
              <a:rPr lang="nb-NO" dirty="0"/>
              <a:t>Open dag </a:t>
            </a:r>
            <a:r>
              <a:rPr lang="nb-NO" dirty="0" err="1"/>
              <a:t>vgs</a:t>
            </a:r>
            <a:endParaRPr lang="nb-NO" dirty="0"/>
          </a:p>
          <a:p>
            <a:r>
              <a:rPr lang="nb-NO" dirty="0"/>
              <a:t>Karaktersnitt</a:t>
            </a:r>
          </a:p>
          <a:p>
            <a:r>
              <a:rPr lang="nb-NO" dirty="0"/>
              <a:t>VIGO</a:t>
            </a:r>
          </a:p>
          <a:p>
            <a:r>
              <a:rPr lang="nb-NO" dirty="0"/>
              <a:t>Aktiveringsbrev min-id</a:t>
            </a:r>
          </a:p>
          <a:p>
            <a:r>
              <a:rPr lang="nb-NO" dirty="0"/>
              <a:t>PC-ordning/</a:t>
            </a:r>
            <a:r>
              <a:rPr lang="nb-NO" dirty="0" err="1"/>
              <a:t>søkje</a:t>
            </a:r>
            <a:r>
              <a:rPr lang="nb-NO" dirty="0"/>
              <a:t> stipend</a:t>
            </a:r>
          </a:p>
        </p:txBody>
      </p:sp>
    </p:spTree>
    <p:extLst>
      <p:ext uri="{BB962C8B-B14F-4D97-AF65-F5344CB8AC3E}">
        <p14:creationId xmlns:p14="http://schemas.microsoft.com/office/powerpoint/2010/main" val="8029385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D6608D-C709-35B6-C6DA-BB95A5AC21A2}"/>
              </a:ext>
            </a:extLst>
          </p:cNvPr>
          <p:cNvSpPr>
            <a:spLocks noGrp="1"/>
          </p:cNvSpPr>
          <p:nvPr>
            <p:ph type="title"/>
          </p:nvPr>
        </p:nvSpPr>
        <p:spPr>
          <a:xfrm>
            <a:off x="5411931" y="452718"/>
            <a:ext cx="4638903" cy="1400530"/>
          </a:xfrm>
        </p:spPr>
        <p:txBody>
          <a:bodyPr>
            <a:normAutofit/>
          </a:bodyPr>
          <a:lstStyle/>
          <a:p>
            <a:pPr>
              <a:lnSpc>
                <a:spcPct val="90000"/>
              </a:lnSpc>
            </a:pPr>
            <a:r>
              <a:rPr lang="nb-NO" sz="3300"/>
              <a:t>Heimesida prosedyre korleis </a:t>
            </a:r>
            <a:r>
              <a:rPr lang="nb-NO" sz="3300" err="1"/>
              <a:t>ein</a:t>
            </a:r>
            <a:r>
              <a:rPr lang="nb-NO" sz="3300"/>
              <a:t> </a:t>
            </a:r>
            <a:r>
              <a:rPr lang="nb-NO" sz="3300" err="1"/>
              <a:t>søkjer</a:t>
            </a:r>
            <a:endParaRPr lang="nb-NO" sz="330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Stifter på et kart">
            <a:extLst>
              <a:ext uri="{FF2B5EF4-FFF2-40B4-BE49-F238E27FC236}">
                <a16:creationId xmlns:a16="http://schemas.microsoft.com/office/drawing/2014/main" id="{648CE7D5-4928-9546-A68F-57A46FDFD8C9}"/>
              </a:ext>
            </a:extLst>
          </p:cNvPr>
          <p:cNvPicPr>
            <a:picLocks noChangeAspect="1"/>
          </p:cNvPicPr>
          <p:nvPr/>
        </p:nvPicPr>
        <p:blipFill>
          <a:blip r:embed="rId3"/>
          <a:srcRect l="26736" r="24859"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3" name="Plassholder for innhold 2">
            <a:extLst>
              <a:ext uri="{FF2B5EF4-FFF2-40B4-BE49-F238E27FC236}">
                <a16:creationId xmlns:a16="http://schemas.microsoft.com/office/drawing/2014/main" id="{68011D29-9374-5FDD-87D0-ACFD92EEE3D6}"/>
              </a:ext>
            </a:extLst>
          </p:cNvPr>
          <p:cNvSpPr>
            <a:spLocks noGrp="1"/>
          </p:cNvSpPr>
          <p:nvPr>
            <p:ph idx="1"/>
          </p:nvPr>
        </p:nvSpPr>
        <p:spPr>
          <a:xfrm>
            <a:off x="5410950" y="2052918"/>
            <a:ext cx="4638903" cy="4195481"/>
          </a:xfrm>
        </p:spPr>
        <p:txBody>
          <a:bodyPr>
            <a:normAutofit/>
          </a:bodyPr>
          <a:lstStyle/>
          <a:p>
            <a:r>
              <a:rPr lang="nb-NO" dirty="0"/>
              <a:t>https://www.minskole.no/DynamicContent//Documents/821-vardheia-Viktig-info-til-f%C3%B8resette-og-elevar-om-i-424b7521-21a6.pdf</a:t>
            </a:r>
          </a:p>
        </p:txBody>
      </p:sp>
    </p:spTree>
    <p:extLst>
      <p:ext uri="{BB962C8B-B14F-4D97-AF65-F5344CB8AC3E}">
        <p14:creationId xmlns:p14="http://schemas.microsoft.com/office/powerpoint/2010/main" val="129108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nb-NO"/>
          </a:p>
        </p:txBody>
      </p:sp>
      <p:sp>
        <p:nvSpPr>
          <p:cNvPr id="2" name="Title 1">
            <a:extLst>
              <a:ext uri="{FF2B5EF4-FFF2-40B4-BE49-F238E27FC236}">
                <a16:creationId xmlns:a16="http://schemas.microsoft.com/office/drawing/2014/main" id="{3EDCA997-F6EE-DF1B-4D6F-073B00BD1D00}"/>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OT- Oppfølgingstjenesten på vgs</a:t>
            </a:r>
          </a:p>
        </p:txBody>
      </p:sp>
      <p:sp>
        <p:nvSpPr>
          <p:cNvPr id="3" name="Content Placeholder 2">
            <a:extLst>
              <a:ext uri="{FF2B5EF4-FFF2-40B4-BE49-F238E27FC236}">
                <a16:creationId xmlns:a16="http://schemas.microsoft.com/office/drawing/2014/main" id="{348B4368-BA80-B4DF-03D0-B8426045BD7D}"/>
              </a:ext>
            </a:extLst>
          </p:cNvPr>
          <p:cNvSpPr>
            <a:spLocks noGrp="1"/>
          </p:cNvSpPr>
          <p:nvPr>
            <p:ph idx="1"/>
          </p:nvPr>
        </p:nvSpPr>
        <p:spPr>
          <a:xfrm>
            <a:off x="1103312" y="2763520"/>
            <a:ext cx="8946541" cy="3484879"/>
          </a:xfrm>
        </p:spPr>
        <p:txBody>
          <a:bodyPr vert="horz" lIns="91440" tIns="45720" rIns="91440" bIns="45720" rtlCol="0">
            <a:normAutofit/>
          </a:bodyPr>
          <a:lstStyle/>
          <a:p>
            <a:pPr>
              <a:lnSpc>
                <a:spcPct val="90000"/>
              </a:lnSpc>
            </a:pPr>
            <a:r>
              <a:rPr lang="en-US" err="1"/>
              <a:t>Hva</a:t>
            </a:r>
            <a:r>
              <a:rPr lang="en-US"/>
              <a:t> </a:t>
            </a:r>
            <a:r>
              <a:rPr lang="en-US" err="1"/>
              <a:t>kan</a:t>
            </a:r>
            <a:r>
              <a:rPr lang="en-US"/>
              <a:t> OT </a:t>
            </a:r>
            <a:r>
              <a:rPr lang="en-US" err="1"/>
              <a:t>hjelpe</a:t>
            </a:r>
            <a:r>
              <a:rPr lang="en-US"/>
              <a:t> med?</a:t>
            </a:r>
            <a:endParaRPr lang="en-US">
              <a:ea typeface="+mn-lt"/>
              <a:cs typeface="+mn-lt"/>
            </a:endParaRPr>
          </a:p>
          <a:p>
            <a:pPr>
              <a:lnSpc>
                <a:spcPct val="90000"/>
              </a:lnSpc>
            </a:pPr>
            <a:r>
              <a:rPr lang="en-US">
                <a:ea typeface="+mn-lt"/>
                <a:cs typeface="+mn-lt"/>
              </a:rPr>
              <a:t>OT </a:t>
            </a:r>
            <a:r>
              <a:rPr lang="en-US" err="1">
                <a:ea typeface="+mn-lt"/>
                <a:cs typeface="+mn-lt"/>
              </a:rPr>
              <a:t>gir</a:t>
            </a:r>
            <a:r>
              <a:rPr lang="en-US">
                <a:ea typeface="+mn-lt"/>
                <a:cs typeface="+mn-lt"/>
              </a:rPr>
              <a:t> </a:t>
            </a:r>
            <a:r>
              <a:rPr lang="en-US" err="1">
                <a:ea typeface="+mn-lt"/>
                <a:cs typeface="+mn-lt"/>
              </a:rPr>
              <a:t>yrkesveiledning</a:t>
            </a:r>
            <a:r>
              <a:rPr lang="en-US">
                <a:ea typeface="+mn-lt"/>
                <a:cs typeface="+mn-lt"/>
              </a:rPr>
              <a:t> </a:t>
            </a:r>
            <a:r>
              <a:rPr lang="en-US" err="1">
                <a:ea typeface="+mn-lt"/>
                <a:cs typeface="+mn-lt"/>
              </a:rPr>
              <a:t>og</a:t>
            </a:r>
            <a:r>
              <a:rPr lang="en-US">
                <a:ea typeface="+mn-lt"/>
                <a:cs typeface="+mn-lt"/>
              </a:rPr>
              <a:t> lager </a:t>
            </a:r>
            <a:r>
              <a:rPr lang="en-US" err="1">
                <a:ea typeface="+mn-lt"/>
                <a:cs typeface="+mn-lt"/>
              </a:rPr>
              <a:t>en</a:t>
            </a:r>
            <a:r>
              <a:rPr lang="en-US">
                <a:ea typeface="+mn-lt"/>
                <a:cs typeface="+mn-lt"/>
              </a:rPr>
              <a:t> plan </a:t>
            </a:r>
            <a:r>
              <a:rPr lang="en-US" err="1">
                <a:ea typeface="+mn-lt"/>
                <a:cs typeface="+mn-lt"/>
              </a:rPr>
              <a:t>sammen</a:t>
            </a:r>
            <a:r>
              <a:rPr lang="en-US">
                <a:ea typeface="+mn-lt"/>
                <a:cs typeface="+mn-lt"/>
              </a:rPr>
              <a:t> med deg for at du </a:t>
            </a:r>
            <a:r>
              <a:rPr lang="en-US" err="1">
                <a:ea typeface="+mn-lt"/>
                <a:cs typeface="+mn-lt"/>
              </a:rPr>
              <a:t>kan</a:t>
            </a:r>
            <a:r>
              <a:rPr lang="en-US">
                <a:ea typeface="+mn-lt"/>
                <a:cs typeface="+mn-lt"/>
              </a:rPr>
              <a:t> </a:t>
            </a:r>
            <a:r>
              <a:rPr lang="en-US" err="1">
                <a:ea typeface="+mn-lt"/>
                <a:cs typeface="+mn-lt"/>
              </a:rPr>
              <a:t>fullføre</a:t>
            </a:r>
            <a:r>
              <a:rPr lang="en-US">
                <a:ea typeface="+mn-lt"/>
                <a:cs typeface="+mn-lt"/>
              </a:rPr>
              <a:t> din </a:t>
            </a:r>
            <a:r>
              <a:rPr lang="en-US" err="1">
                <a:ea typeface="+mn-lt"/>
                <a:cs typeface="+mn-lt"/>
              </a:rPr>
              <a:t>videregående</a:t>
            </a:r>
            <a:r>
              <a:rPr lang="en-US">
                <a:ea typeface="+mn-lt"/>
                <a:cs typeface="+mn-lt"/>
              </a:rPr>
              <a:t> </a:t>
            </a:r>
            <a:r>
              <a:rPr lang="en-US" err="1">
                <a:ea typeface="+mn-lt"/>
                <a:cs typeface="+mn-lt"/>
              </a:rPr>
              <a:t>opplæring</a:t>
            </a:r>
            <a:r>
              <a:rPr lang="en-US">
                <a:ea typeface="+mn-lt"/>
                <a:cs typeface="+mn-lt"/>
              </a:rPr>
              <a:t> </a:t>
            </a:r>
            <a:r>
              <a:rPr lang="en-US" err="1">
                <a:ea typeface="+mn-lt"/>
                <a:cs typeface="+mn-lt"/>
              </a:rPr>
              <a:t>på</a:t>
            </a:r>
            <a:r>
              <a:rPr lang="en-US">
                <a:ea typeface="+mn-lt"/>
                <a:cs typeface="+mn-lt"/>
              </a:rPr>
              <a:t> </a:t>
            </a:r>
            <a:r>
              <a:rPr lang="en-US" err="1">
                <a:ea typeface="+mn-lt"/>
                <a:cs typeface="+mn-lt"/>
              </a:rPr>
              <a:t>sikt</a:t>
            </a:r>
            <a:r>
              <a:rPr lang="en-US">
                <a:ea typeface="+mn-lt"/>
                <a:cs typeface="+mn-lt"/>
              </a:rPr>
              <a:t>.</a:t>
            </a:r>
            <a:endParaRPr lang="en-US"/>
          </a:p>
          <a:p>
            <a:pPr>
              <a:lnSpc>
                <a:spcPct val="90000"/>
              </a:lnSpc>
            </a:pPr>
            <a:r>
              <a:rPr lang="en-US">
                <a:ea typeface="+mn-lt"/>
                <a:cs typeface="+mn-lt"/>
              </a:rPr>
              <a:t>OT </a:t>
            </a:r>
            <a:r>
              <a:rPr lang="en-US" err="1">
                <a:ea typeface="+mn-lt"/>
                <a:cs typeface="+mn-lt"/>
              </a:rPr>
              <a:t>hjelper</a:t>
            </a:r>
            <a:r>
              <a:rPr lang="en-US">
                <a:ea typeface="+mn-lt"/>
                <a:cs typeface="+mn-lt"/>
              </a:rPr>
              <a:t> med å </a:t>
            </a:r>
            <a:r>
              <a:rPr lang="en-US" err="1">
                <a:ea typeface="+mn-lt"/>
                <a:cs typeface="+mn-lt"/>
              </a:rPr>
              <a:t>finne</a:t>
            </a:r>
            <a:r>
              <a:rPr lang="en-US">
                <a:ea typeface="+mn-lt"/>
                <a:cs typeface="+mn-lt"/>
              </a:rPr>
              <a:t> alternative </a:t>
            </a:r>
            <a:r>
              <a:rPr lang="en-US" err="1">
                <a:ea typeface="+mn-lt"/>
                <a:cs typeface="+mn-lt"/>
              </a:rPr>
              <a:t>veier</a:t>
            </a:r>
            <a:r>
              <a:rPr lang="en-US">
                <a:ea typeface="+mn-lt"/>
                <a:cs typeface="+mn-lt"/>
              </a:rPr>
              <a:t> </a:t>
            </a:r>
            <a:r>
              <a:rPr lang="en-US" err="1">
                <a:ea typeface="+mn-lt"/>
                <a:cs typeface="+mn-lt"/>
              </a:rPr>
              <a:t>til</a:t>
            </a:r>
            <a:r>
              <a:rPr lang="en-US">
                <a:ea typeface="+mn-lt"/>
                <a:cs typeface="+mn-lt"/>
              </a:rPr>
              <a:t> </a:t>
            </a:r>
            <a:r>
              <a:rPr lang="en-US" err="1">
                <a:ea typeface="+mn-lt"/>
                <a:cs typeface="+mn-lt"/>
              </a:rPr>
              <a:t>videregående</a:t>
            </a:r>
            <a:r>
              <a:rPr lang="en-US">
                <a:ea typeface="+mn-lt"/>
                <a:cs typeface="+mn-lt"/>
              </a:rPr>
              <a:t> </a:t>
            </a:r>
            <a:r>
              <a:rPr lang="en-US" err="1">
                <a:ea typeface="+mn-lt"/>
                <a:cs typeface="+mn-lt"/>
              </a:rPr>
              <a:t>opplæring</a:t>
            </a:r>
            <a:r>
              <a:rPr lang="en-US">
                <a:ea typeface="+mn-lt"/>
                <a:cs typeface="+mn-lt"/>
              </a:rPr>
              <a:t>.</a:t>
            </a:r>
            <a:endParaRPr lang="en-US"/>
          </a:p>
          <a:p>
            <a:pPr>
              <a:lnSpc>
                <a:spcPct val="90000"/>
              </a:lnSpc>
            </a:pPr>
            <a:r>
              <a:rPr lang="en-US">
                <a:ea typeface="+mn-lt"/>
                <a:cs typeface="+mn-lt"/>
              </a:rPr>
              <a:t>Du </a:t>
            </a:r>
            <a:r>
              <a:rPr lang="en-US" err="1">
                <a:ea typeface="+mn-lt"/>
                <a:cs typeface="+mn-lt"/>
              </a:rPr>
              <a:t>kan</a:t>
            </a:r>
            <a:r>
              <a:rPr lang="en-US">
                <a:ea typeface="+mn-lt"/>
                <a:cs typeface="+mn-lt"/>
              </a:rPr>
              <a:t> </a:t>
            </a:r>
            <a:r>
              <a:rPr lang="en-US" err="1">
                <a:ea typeface="+mn-lt"/>
                <a:cs typeface="+mn-lt"/>
              </a:rPr>
              <a:t>få</a:t>
            </a:r>
            <a:r>
              <a:rPr lang="en-US">
                <a:ea typeface="+mn-lt"/>
                <a:cs typeface="+mn-lt"/>
              </a:rPr>
              <a:t> </a:t>
            </a:r>
            <a:r>
              <a:rPr lang="en-US" err="1">
                <a:ea typeface="+mn-lt"/>
                <a:cs typeface="+mn-lt"/>
              </a:rPr>
              <a:t>hjelp</a:t>
            </a:r>
            <a:r>
              <a:rPr lang="en-US">
                <a:ea typeface="+mn-lt"/>
                <a:cs typeface="+mn-lt"/>
              </a:rPr>
              <a:t> </a:t>
            </a:r>
            <a:r>
              <a:rPr lang="en-US" err="1">
                <a:ea typeface="+mn-lt"/>
                <a:cs typeface="+mn-lt"/>
              </a:rPr>
              <a:t>til</a:t>
            </a:r>
            <a:r>
              <a:rPr lang="en-US">
                <a:ea typeface="+mn-lt"/>
                <a:cs typeface="+mn-lt"/>
              </a:rPr>
              <a:t> å </a:t>
            </a:r>
            <a:r>
              <a:rPr lang="en-US" err="1">
                <a:ea typeface="+mn-lt"/>
                <a:cs typeface="+mn-lt"/>
              </a:rPr>
              <a:t>søke</a:t>
            </a:r>
            <a:r>
              <a:rPr lang="en-US">
                <a:ea typeface="+mn-lt"/>
                <a:cs typeface="+mn-lt"/>
              </a:rPr>
              <a:t> </a:t>
            </a:r>
            <a:r>
              <a:rPr lang="en-US" err="1">
                <a:ea typeface="+mn-lt"/>
                <a:cs typeface="+mn-lt"/>
              </a:rPr>
              <a:t>opplæring</a:t>
            </a:r>
            <a:r>
              <a:rPr lang="en-US">
                <a:ea typeface="+mn-lt"/>
                <a:cs typeface="+mn-lt"/>
              </a:rPr>
              <a:t>, </a:t>
            </a:r>
            <a:r>
              <a:rPr lang="en-US" err="1">
                <a:ea typeface="+mn-lt"/>
                <a:cs typeface="+mn-lt"/>
              </a:rPr>
              <a:t>utvidelse</a:t>
            </a:r>
            <a:r>
              <a:rPr lang="en-US">
                <a:ea typeface="+mn-lt"/>
                <a:cs typeface="+mn-lt"/>
              </a:rPr>
              <a:t> av </a:t>
            </a:r>
            <a:r>
              <a:rPr lang="en-US" err="1">
                <a:ea typeface="+mn-lt"/>
                <a:cs typeface="+mn-lt"/>
              </a:rPr>
              <a:t>ungdomsretten</a:t>
            </a:r>
            <a:r>
              <a:rPr lang="en-US">
                <a:ea typeface="+mn-lt"/>
                <a:cs typeface="+mn-lt"/>
              </a:rPr>
              <a:t> </a:t>
            </a:r>
            <a:r>
              <a:rPr lang="en-US" err="1">
                <a:ea typeface="+mn-lt"/>
                <a:cs typeface="+mn-lt"/>
              </a:rPr>
              <a:t>og</a:t>
            </a:r>
            <a:r>
              <a:rPr lang="en-US">
                <a:ea typeface="+mn-lt"/>
                <a:cs typeface="+mn-lt"/>
              </a:rPr>
              <a:t> </a:t>
            </a:r>
            <a:r>
              <a:rPr lang="en-US" err="1">
                <a:ea typeface="+mn-lt"/>
                <a:cs typeface="+mn-lt"/>
              </a:rPr>
              <a:t>privatisteksamen</a:t>
            </a:r>
            <a:r>
              <a:rPr lang="en-US">
                <a:ea typeface="+mn-lt"/>
                <a:cs typeface="+mn-lt"/>
              </a:rPr>
              <a:t>. Vi </a:t>
            </a:r>
            <a:r>
              <a:rPr lang="en-US" err="1">
                <a:ea typeface="+mn-lt"/>
                <a:cs typeface="+mn-lt"/>
              </a:rPr>
              <a:t>kan</a:t>
            </a:r>
            <a:r>
              <a:rPr lang="en-US">
                <a:ea typeface="+mn-lt"/>
                <a:cs typeface="+mn-lt"/>
              </a:rPr>
              <a:t> </a:t>
            </a:r>
            <a:r>
              <a:rPr lang="en-US" err="1">
                <a:ea typeface="+mn-lt"/>
                <a:cs typeface="+mn-lt"/>
              </a:rPr>
              <a:t>også</a:t>
            </a:r>
            <a:r>
              <a:rPr lang="en-US">
                <a:ea typeface="+mn-lt"/>
                <a:cs typeface="+mn-lt"/>
              </a:rPr>
              <a:t> </a:t>
            </a:r>
            <a:r>
              <a:rPr lang="en-US" err="1">
                <a:ea typeface="+mn-lt"/>
                <a:cs typeface="+mn-lt"/>
              </a:rPr>
              <a:t>hjelpe</a:t>
            </a:r>
            <a:r>
              <a:rPr lang="en-US">
                <a:ea typeface="+mn-lt"/>
                <a:cs typeface="+mn-lt"/>
              </a:rPr>
              <a:t> med </a:t>
            </a:r>
            <a:r>
              <a:rPr lang="en-US" err="1">
                <a:ea typeface="+mn-lt"/>
                <a:cs typeface="+mn-lt"/>
              </a:rPr>
              <a:t>kontakt</a:t>
            </a:r>
            <a:r>
              <a:rPr lang="en-US">
                <a:ea typeface="+mn-lt"/>
                <a:cs typeface="+mn-lt"/>
              </a:rPr>
              <a:t> med </a:t>
            </a:r>
            <a:r>
              <a:rPr lang="en-US" err="1">
                <a:ea typeface="+mn-lt"/>
                <a:cs typeface="+mn-lt"/>
              </a:rPr>
              <a:t>andre</a:t>
            </a:r>
            <a:r>
              <a:rPr lang="en-US">
                <a:ea typeface="+mn-lt"/>
                <a:cs typeface="+mn-lt"/>
              </a:rPr>
              <a:t> </a:t>
            </a:r>
            <a:r>
              <a:rPr lang="en-US" err="1">
                <a:ea typeface="+mn-lt"/>
                <a:cs typeface="+mn-lt"/>
              </a:rPr>
              <a:t>tjenester</a:t>
            </a:r>
            <a:r>
              <a:rPr lang="en-US">
                <a:ea typeface="+mn-lt"/>
                <a:cs typeface="+mn-lt"/>
              </a:rPr>
              <a:t> </a:t>
            </a:r>
            <a:r>
              <a:rPr lang="en-US" err="1">
                <a:ea typeface="+mn-lt"/>
                <a:cs typeface="+mn-lt"/>
              </a:rPr>
              <a:t>som</a:t>
            </a:r>
            <a:r>
              <a:rPr lang="en-US">
                <a:ea typeface="+mn-lt"/>
                <a:cs typeface="+mn-lt"/>
              </a:rPr>
              <a:t> </a:t>
            </a:r>
            <a:r>
              <a:rPr lang="en-US" err="1">
                <a:ea typeface="+mn-lt"/>
                <a:cs typeface="+mn-lt"/>
              </a:rPr>
              <a:t>kan</a:t>
            </a:r>
            <a:r>
              <a:rPr lang="en-US">
                <a:ea typeface="+mn-lt"/>
                <a:cs typeface="+mn-lt"/>
              </a:rPr>
              <a:t> </a:t>
            </a:r>
            <a:r>
              <a:rPr lang="en-US" err="1">
                <a:ea typeface="+mn-lt"/>
                <a:cs typeface="+mn-lt"/>
              </a:rPr>
              <a:t>bistå</a:t>
            </a:r>
            <a:r>
              <a:rPr lang="en-US">
                <a:ea typeface="+mn-lt"/>
                <a:cs typeface="+mn-lt"/>
              </a:rPr>
              <a:t> med </a:t>
            </a:r>
            <a:r>
              <a:rPr lang="en-US" err="1">
                <a:ea typeface="+mn-lt"/>
                <a:cs typeface="+mn-lt"/>
              </a:rPr>
              <a:t>støtte</a:t>
            </a:r>
            <a:r>
              <a:rPr lang="en-US">
                <a:ea typeface="+mn-lt"/>
                <a:cs typeface="+mn-lt"/>
              </a:rPr>
              <a:t>.</a:t>
            </a:r>
            <a:endParaRPr lang="en-US"/>
          </a:p>
          <a:p>
            <a:pPr>
              <a:lnSpc>
                <a:spcPct val="90000"/>
              </a:lnSpc>
            </a:pPr>
            <a:r>
              <a:rPr lang="en-US">
                <a:ea typeface="+mn-lt"/>
                <a:cs typeface="+mn-lt"/>
              </a:rPr>
              <a:t>Vi </a:t>
            </a:r>
            <a:r>
              <a:rPr lang="en-US" err="1">
                <a:ea typeface="+mn-lt"/>
                <a:cs typeface="+mn-lt"/>
              </a:rPr>
              <a:t>kan</a:t>
            </a:r>
            <a:r>
              <a:rPr lang="en-US">
                <a:ea typeface="+mn-lt"/>
                <a:cs typeface="+mn-lt"/>
              </a:rPr>
              <a:t> </a:t>
            </a:r>
            <a:r>
              <a:rPr lang="en-US" err="1">
                <a:ea typeface="+mn-lt"/>
                <a:cs typeface="+mn-lt"/>
              </a:rPr>
              <a:t>hjelpe</a:t>
            </a:r>
            <a:r>
              <a:rPr lang="en-US">
                <a:ea typeface="+mn-lt"/>
                <a:cs typeface="+mn-lt"/>
              </a:rPr>
              <a:t> med </a:t>
            </a:r>
            <a:r>
              <a:rPr lang="en-US" err="1">
                <a:ea typeface="+mn-lt"/>
                <a:cs typeface="+mn-lt"/>
              </a:rPr>
              <a:t>utprøving</a:t>
            </a:r>
            <a:r>
              <a:rPr lang="en-US">
                <a:ea typeface="+mn-lt"/>
                <a:cs typeface="+mn-lt"/>
              </a:rPr>
              <a:t> </a:t>
            </a:r>
            <a:r>
              <a:rPr lang="en-US" err="1">
                <a:ea typeface="+mn-lt"/>
                <a:cs typeface="+mn-lt"/>
              </a:rPr>
              <a:t>i</a:t>
            </a:r>
            <a:r>
              <a:rPr lang="en-US">
                <a:ea typeface="+mn-lt"/>
                <a:cs typeface="+mn-lt"/>
              </a:rPr>
              <a:t> </a:t>
            </a:r>
            <a:r>
              <a:rPr lang="en-US" err="1">
                <a:ea typeface="+mn-lt"/>
                <a:cs typeface="+mn-lt"/>
              </a:rPr>
              <a:t>arbeidstrening</a:t>
            </a:r>
            <a:r>
              <a:rPr lang="en-US">
                <a:ea typeface="+mn-lt"/>
                <a:cs typeface="+mn-lt"/>
              </a:rPr>
              <a:t> for å </a:t>
            </a:r>
            <a:r>
              <a:rPr lang="en-US" err="1">
                <a:ea typeface="+mn-lt"/>
                <a:cs typeface="+mn-lt"/>
              </a:rPr>
              <a:t>prøve</a:t>
            </a:r>
            <a:r>
              <a:rPr lang="en-US">
                <a:ea typeface="+mn-lt"/>
                <a:cs typeface="+mn-lt"/>
              </a:rPr>
              <a:t> </a:t>
            </a:r>
            <a:r>
              <a:rPr lang="en-US" err="1">
                <a:ea typeface="+mn-lt"/>
                <a:cs typeface="+mn-lt"/>
              </a:rPr>
              <a:t>ut</a:t>
            </a:r>
            <a:r>
              <a:rPr lang="en-US">
                <a:ea typeface="+mn-lt"/>
                <a:cs typeface="+mn-lt"/>
              </a:rPr>
              <a:t> </a:t>
            </a:r>
            <a:r>
              <a:rPr lang="en-US" err="1">
                <a:ea typeface="+mn-lt"/>
                <a:cs typeface="+mn-lt"/>
              </a:rPr>
              <a:t>lærefag</a:t>
            </a:r>
            <a:r>
              <a:rPr lang="en-US">
                <a:ea typeface="+mn-lt"/>
                <a:cs typeface="+mn-lt"/>
              </a:rPr>
              <a:t>.</a:t>
            </a:r>
            <a:endParaRPr lang="en-US"/>
          </a:p>
          <a:p>
            <a:pPr>
              <a:lnSpc>
                <a:spcPct val="90000"/>
              </a:lnSpc>
            </a:pPr>
            <a:r>
              <a:rPr lang="en-US">
                <a:ea typeface="+mn-lt"/>
                <a:cs typeface="+mn-lt"/>
              </a:rPr>
              <a:t>OT holder </a:t>
            </a:r>
            <a:r>
              <a:rPr lang="en-US" err="1">
                <a:ea typeface="+mn-lt"/>
                <a:cs typeface="+mn-lt"/>
              </a:rPr>
              <a:t>kontakt</a:t>
            </a:r>
            <a:r>
              <a:rPr lang="en-US">
                <a:ea typeface="+mn-lt"/>
                <a:cs typeface="+mn-lt"/>
              </a:rPr>
              <a:t> med deg </a:t>
            </a:r>
            <a:r>
              <a:rPr lang="en-US" err="1">
                <a:ea typeface="+mn-lt"/>
                <a:cs typeface="+mn-lt"/>
              </a:rPr>
              <a:t>hvert</a:t>
            </a:r>
            <a:r>
              <a:rPr lang="en-US">
                <a:ea typeface="+mn-lt"/>
                <a:cs typeface="+mn-lt"/>
              </a:rPr>
              <a:t> </a:t>
            </a:r>
            <a:r>
              <a:rPr lang="en-US" err="1">
                <a:ea typeface="+mn-lt"/>
                <a:cs typeface="+mn-lt"/>
              </a:rPr>
              <a:t>år</a:t>
            </a:r>
            <a:r>
              <a:rPr lang="en-US">
                <a:ea typeface="+mn-lt"/>
                <a:cs typeface="+mn-lt"/>
              </a:rPr>
              <a:t> </a:t>
            </a:r>
            <a:r>
              <a:rPr lang="en-US" err="1">
                <a:ea typeface="+mn-lt"/>
                <a:cs typeface="+mn-lt"/>
              </a:rPr>
              <a:t>så</a:t>
            </a:r>
            <a:r>
              <a:rPr lang="en-US">
                <a:ea typeface="+mn-lt"/>
                <a:cs typeface="+mn-lt"/>
              </a:rPr>
              <a:t> </a:t>
            </a:r>
            <a:r>
              <a:rPr lang="en-US" err="1">
                <a:ea typeface="+mn-lt"/>
                <a:cs typeface="+mn-lt"/>
              </a:rPr>
              <a:t>lenge</a:t>
            </a:r>
            <a:r>
              <a:rPr lang="en-US">
                <a:ea typeface="+mn-lt"/>
                <a:cs typeface="+mn-lt"/>
              </a:rPr>
              <a:t> du </a:t>
            </a:r>
            <a:r>
              <a:rPr lang="en-US" err="1">
                <a:ea typeface="+mn-lt"/>
                <a:cs typeface="+mn-lt"/>
              </a:rPr>
              <a:t>har</a:t>
            </a:r>
            <a:r>
              <a:rPr lang="en-US">
                <a:ea typeface="+mn-lt"/>
                <a:cs typeface="+mn-lt"/>
              </a:rPr>
              <a:t> </a:t>
            </a:r>
            <a:r>
              <a:rPr lang="en-US" err="1">
                <a:ea typeface="+mn-lt"/>
                <a:cs typeface="+mn-lt"/>
              </a:rPr>
              <a:t>ungdomsrett</a:t>
            </a:r>
            <a:r>
              <a:rPr lang="en-US">
                <a:ea typeface="+mn-lt"/>
                <a:cs typeface="+mn-lt"/>
              </a:rPr>
              <a:t> </a:t>
            </a:r>
            <a:r>
              <a:rPr lang="en-US" err="1">
                <a:ea typeface="+mn-lt"/>
                <a:cs typeface="+mn-lt"/>
              </a:rPr>
              <a:t>og</a:t>
            </a:r>
            <a:r>
              <a:rPr lang="en-US">
                <a:ea typeface="+mn-lt"/>
                <a:cs typeface="+mn-lt"/>
              </a:rPr>
              <a:t> er under 24 </a:t>
            </a:r>
            <a:r>
              <a:rPr lang="en-US" err="1">
                <a:ea typeface="+mn-lt"/>
                <a:cs typeface="+mn-lt"/>
              </a:rPr>
              <a:t>år</a:t>
            </a:r>
            <a:r>
              <a:rPr lang="en-US">
                <a:ea typeface="+mn-lt"/>
                <a:cs typeface="+mn-lt"/>
              </a:rPr>
              <a:t>.</a:t>
            </a:r>
            <a:endParaRPr lang="en-US"/>
          </a:p>
          <a:p>
            <a:pPr>
              <a:lnSpc>
                <a:spcPct val="90000"/>
              </a:lnSpc>
            </a:pPr>
            <a:endParaRPr lang="en-US">
              <a:ea typeface="+mn-lt"/>
              <a:cs typeface="+mn-lt"/>
            </a:endParaRPr>
          </a:p>
          <a:p>
            <a:pPr>
              <a:lnSpc>
                <a:spcPct val="90000"/>
              </a:lnSpc>
            </a:pPr>
            <a:endParaRPr lang="en-US"/>
          </a:p>
        </p:txBody>
      </p:sp>
    </p:spTree>
    <p:extLst>
      <p:ext uri="{BB962C8B-B14F-4D97-AF65-F5344CB8AC3E}">
        <p14:creationId xmlns:p14="http://schemas.microsoft.com/office/powerpoint/2010/main" val="342349646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3313"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A6CDF163-5B8A-7715-08A6-FE53E9C79F3E}"/>
              </a:ext>
            </a:extLst>
          </p:cNvPr>
          <p:cNvSpPr>
            <a:spLocks noGrp="1"/>
          </p:cNvSpPr>
          <p:nvPr>
            <p:ph type="title"/>
          </p:nvPr>
        </p:nvSpPr>
        <p:spPr>
          <a:xfrm>
            <a:off x="646111" y="690879"/>
            <a:ext cx="3682049" cy="5557519"/>
          </a:xfrm>
        </p:spPr>
        <p:txBody>
          <a:bodyPr anchor="ctr">
            <a:normAutofit/>
          </a:bodyPr>
          <a:lstStyle/>
          <a:p>
            <a:pPr algn="r"/>
            <a:r>
              <a:rPr lang="en-US" sz="2600">
                <a:solidFill>
                  <a:srgbClr val="FFFFFF"/>
                </a:solidFill>
              </a:rPr>
              <a:t>Kvalifiseringssenteret Bryne vgs</a:t>
            </a:r>
          </a:p>
        </p:txBody>
      </p:sp>
      <p:sp>
        <p:nvSpPr>
          <p:cNvPr id="3" name="Content Placeholder 2">
            <a:extLst>
              <a:ext uri="{FF2B5EF4-FFF2-40B4-BE49-F238E27FC236}">
                <a16:creationId xmlns:a16="http://schemas.microsoft.com/office/drawing/2014/main" id="{18B49B61-B9BB-1872-3715-FB5BD5418449}"/>
              </a:ext>
            </a:extLst>
          </p:cNvPr>
          <p:cNvSpPr>
            <a:spLocks noGrp="1"/>
          </p:cNvSpPr>
          <p:nvPr>
            <p:ph idx="1"/>
          </p:nvPr>
        </p:nvSpPr>
        <p:spPr>
          <a:xfrm>
            <a:off x="5101999" y="690880"/>
            <a:ext cx="4947854" cy="5557519"/>
          </a:xfrm>
        </p:spPr>
        <p:txBody>
          <a:bodyPr vert="horz" lIns="91440" tIns="45720" rIns="91440" bIns="45720" rtlCol="0" anchor="ctr">
            <a:normAutofit/>
          </a:bodyPr>
          <a:lstStyle/>
          <a:p>
            <a:r>
              <a:rPr lang="en-US" err="1">
                <a:ea typeface="+mn-lt"/>
                <a:cs typeface="+mn-lt"/>
              </a:rPr>
              <a:t>Målet</a:t>
            </a:r>
            <a:r>
              <a:rPr lang="en-US">
                <a:ea typeface="+mn-lt"/>
                <a:cs typeface="+mn-lt"/>
              </a:rPr>
              <a:t> med </a:t>
            </a:r>
            <a:r>
              <a:rPr lang="en-US" err="1">
                <a:ea typeface="+mn-lt"/>
                <a:cs typeface="+mn-lt"/>
              </a:rPr>
              <a:t>Kvalifiseringssenteret</a:t>
            </a:r>
            <a:r>
              <a:rPr lang="en-US">
                <a:ea typeface="+mn-lt"/>
                <a:cs typeface="+mn-lt"/>
              </a:rPr>
              <a:t> er å </a:t>
            </a:r>
            <a:r>
              <a:rPr lang="en-US" err="1">
                <a:ea typeface="+mn-lt"/>
                <a:cs typeface="+mn-lt"/>
              </a:rPr>
              <a:t>hjelpe</a:t>
            </a:r>
            <a:r>
              <a:rPr lang="en-US">
                <a:ea typeface="+mn-lt"/>
                <a:cs typeface="+mn-lt"/>
              </a:rPr>
              <a:t> </a:t>
            </a:r>
            <a:r>
              <a:rPr lang="en-US" err="1">
                <a:ea typeface="+mn-lt"/>
                <a:cs typeface="+mn-lt"/>
              </a:rPr>
              <a:t>kvar</a:t>
            </a:r>
            <a:r>
              <a:rPr lang="en-US">
                <a:ea typeface="+mn-lt"/>
                <a:cs typeface="+mn-lt"/>
              </a:rPr>
              <a:t> </a:t>
            </a:r>
            <a:r>
              <a:rPr lang="en-US" err="1">
                <a:ea typeface="+mn-lt"/>
                <a:cs typeface="+mn-lt"/>
              </a:rPr>
              <a:t>einskild</a:t>
            </a:r>
            <a:r>
              <a:rPr lang="en-US">
                <a:ea typeface="+mn-lt"/>
                <a:cs typeface="+mn-lt"/>
              </a:rPr>
              <a:t> av </a:t>
            </a:r>
            <a:r>
              <a:rPr lang="en-US" err="1">
                <a:ea typeface="+mn-lt"/>
                <a:cs typeface="+mn-lt"/>
              </a:rPr>
              <a:t>ungdommane</a:t>
            </a:r>
            <a:r>
              <a:rPr lang="en-US">
                <a:ea typeface="+mn-lt"/>
                <a:cs typeface="+mn-lt"/>
              </a:rPr>
              <a:t> </a:t>
            </a:r>
            <a:r>
              <a:rPr lang="en-US" err="1">
                <a:ea typeface="+mn-lt"/>
                <a:cs typeface="+mn-lt"/>
              </a:rPr>
              <a:t>til</a:t>
            </a:r>
            <a:r>
              <a:rPr lang="en-US">
                <a:ea typeface="+mn-lt"/>
                <a:cs typeface="+mn-lt"/>
              </a:rPr>
              <a:t> </a:t>
            </a:r>
            <a:r>
              <a:rPr lang="en-US" err="1">
                <a:ea typeface="+mn-lt"/>
                <a:cs typeface="+mn-lt"/>
              </a:rPr>
              <a:t>ei</a:t>
            </a:r>
            <a:r>
              <a:rPr lang="en-US">
                <a:ea typeface="+mn-lt"/>
                <a:cs typeface="+mn-lt"/>
              </a:rPr>
              <a:t> </a:t>
            </a:r>
            <a:r>
              <a:rPr lang="en-US" err="1">
                <a:ea typeface="+mn-lt"/>
                <a:cs typeface="+mn-lt"/>
              </a:rPr>
              <a:t>utdanning</a:t>
            </a:r>
            <a:r>
              <a:rPr lang="en-US">
                <a:ea typeface="+mn-lt"/>
                <a:cs typeface="+mn-lt"/>
              </a:rPr>
              <a:t> </a:t>
            </a:r>
            <a:r>
              <a:rPr lang="en-US" err="1">
                <a:ea typeface="+mn-lt"/>
                <a:cs typeface="+mn-lt"/>
              </a:rPr>
              <a:t>eller</a:t>
            </a:r>
            <a:r>
              <a:rPr lang="en-US">
                <a:ea typeface="+mn-lt"/>
                <a:cs typeface="+mn-lt"/>
              </a:rPr>
              <a:t> </a:t>
            </a:r>
            <a:r>
              <a:rPr lang="en-US" err="1">
                <a:ea typeface="+mn-lt"/>
                <a:cs typeface="+mn-lt"/>
              </a:rPr>
              <a:t>jobb</a:t>
            </a:r>
            <a:r>
              <a:rPr lang="en-US">
                <a:ea typeface="+mn-lt"/>
                <a:cs typeface="+mn-lt"/>
              </a:rPr>
              <a:t>. Saman </a:t>
            </a:r>
            <a:r>
              <a:rPr lang="en-US" err="1">
                <a:ea typeface="+mn-lt"/>
                <a:cs typeface="+mn-lt"/>
              </a:rPr>
              <a:t>skal</a:t>
            </a:r>
            <a:r>
              <a:rPr lang="en-US">
                <a:ea typeface="+mn-lt"/>
                <a:cs typeface="+mn-lt"/>
              </a:rPr>
              <a:t> me </a:t>
            </a:r>
            <a:r>
              <a:rPr lang="en-US" err="1">
                <a:ea typeface="+mn-lt"/>
                <a:cs typeface="+mn-lt"/>
              </a:rPr>
              <a:t>finne</a:t>
            </a:r>
            <a:r>
              <a:rPr lang="en-US">
                <a:ea typeface="+mn-lt"/>
                <a:cs typeface="+mn-lt"/>
              </a:rPr>
              <a:t> </a:t>
            </a:r>
            <a:r>
              <a:rPr lang="en-US" err="1">
                <a:ea typeface="+mn-lt"/>
                <a:cs typeface="+mn-lt"/>
              </a:rPr>
              <a:t>vegen</a:t>
            </a:r>
            <a:r>
              <a:rPr lang="en-US">
                <a:ea typeface="+mn-lt"/>
                <a:cs typeface="+mn-lt"/>
              </a:rPr>
              <a:t> </a:t>
            </a:r>
            <a:r>
              <a:rPr lang="en-US" err="1">
                <a:ea typeface="+mn-lt"/>
                <a:cs typeface="+mn-lt"/>
              </a:rPr>
              <a:t>vidare</a:t>
            </a:r>
            <a:r>
              <a:rPr lang="en-US">
                <a:ea typeface="+mn-lt"/>
                <a:cs typeface="+mn-lt"/>
              </a:rPr>
              <a:t>, </a:t>
            </a:r>
            <a:r>
              <a:rPr lang="en-US" err="1">
                <a:ea typeface="+mn-lt"/>
                <a:cs typeface="+mn-lt"/>
              </a:rPr>
              <a:t>og</a:t>
            </a:r>
            <a:r>
              <a:rPr lang="en-US">
                <a:ea typeface="+mn-lt"/>
                <a:cs typeface="+mn-lt"/>
              </a:rPr>
              <a:t> me </a:t>
            </a:r>
            <a:r>
              <a:rPr lang="en-US" err="1">
                <a:ea typeface="+mn-lt"/>
                <a:cs typeface="+mn-lt"/>
              </a:rPr>
              <a:t>ønskjer</a:t>
            </a:r>
            <a:r>
              <a:rPr lang="en-US">
                <a:ea typeface="+mn-lt"/>
                <a:cs typeface="+mn-lt"/>
              </a:rPr>
              <a:t> å </a:t>
            </a:r>
            <a:r>
              <a:rPr lang="en-US" err="1">
                <a:ea typeface="+mn-lt"/>
                <a:cs typeface="+mn-lt"/>
              </a:rPr>
              <a:t>rettleie</a:t>
            </a:r>
            <a:r>
              <a:rPr lang="en-US">
                <a:ea typeface="+mn-lt"/>
                <a:cs typeface="+mn-lt"/>
              </a:rPr>
              <a:t> deg mot </a:t>
            </a:r>
            <a:r>
              <a:rPr lang="en-US" err="1">
                <a:ea typeface="+mn-lt"/>
                <a:cs typeface="+mn-lt"/>
              </a:rPr>
              <a:t>måla</a:t>
            </a:r>
            <a:r>
              <a:rPr lang="en-US">
                <a:ea typeface="+mn-lt"/>
                <a:cs typeface="+mn-lt"/>
              </a:rPr>
              <a:t> dine.</a:t>
            </a:r>
          </a:p>
          <a:p>
            <a:r>
              <a:rPr lang="en-US" b="1" err="1"/>
              <a:t>Mål</a:t>
            </a:r>
            <a:r>
              <a:rPr lang="en-US" b="1"/>
              <a:t>:</a:t>
            </a:r>
            <a:endParaRPr lang="en-US"/>
          </a:p>
          <a:p>
            <a:r>
              <a:rPr lang="en-US">
                <a:ea typeface="+mn-lt"/>
                <a:cs typeface="+mn-lt"/>
              </a:rPr>
              <a:t>Full </a:t>
            </a:r>
            <a:r>
              <a:rPr lang="en-US" err="1">
                <a:ea typeface="+mn-lt"/>
                <a:cs typeface="+mn-lt"/>
              </a:rPr>
              <a:t>opplæring</a:t>
            </a:r>
            <a:r>
              <a:rPr lang="en-US">
                <a:ea typeface="+mn-lt"/>
                <a:cs typeface="+mn-lt"/>
              </a:rPr>
              <a:t> </a:t>
            </a:r>
            <a:r>
              <a:rPr lang="en-US" err="1">
                <a:ea typeface="+mn-lt"/>
                <a:cs typeface="+mn-lt"/>
              </a:rPr>
              <a:t>i</a:t>
            </a:r>
            <a:r>
              <a:rPr lang="en-US">
                <a:ea typeface="+mn-lt"/>
                <a:cs typeface="+mn-lt"/>
              </a:rPr>
              <a:t> </a:t>
            </a:r>
            <a:r>
              <a:rPr lang="en-US" err="1">
                <a:ea typeface="+mn-lt"/>
                <a:cs typeface="+mn-lt"/>
              </a:rPr>
              <a:t>bedrift</a:t>
            </a:r>
            <a:r>
              <a:rPr lang="en-US">
                <a:ea typeface="+mn-lt"/>
                <a:cs typeface="+mn-lt"/>
              </a:rPr>
              <a:t> (</a:t>
            </a:r>
            <a:r>
              <a:rPr lang="en-US" err="1">
                <a:ea typeface="+mn-lt"/>
                <a:cs typeface="+mn-lt"/>
              </a:rPr>
              <a:t>Fagbrev</a:t>
            </a:r>
            <a:r>
              <a:rPr lang="en-US">
                <a:ea typeface="+mn-lt"/>
                <a:cs typeface="+mn-lt"/>
              </a:rPr>
              <a:t>, </a:t>
            </a:r>
            <a:r>
              <a:rPr lang="en-US" err="1">
                <a:ea typeface="+mn-lt"/>
                <a:cs typeface="+mn-lt"/>
              </a:rPr>
              <a:t>kompetansebevis</a:t>
            </a:r>
            <a:r>
              <a:rPr lang="en-US">
                <a:ea typeface="+mn-lt"/>
                <a:cs typeface="+mn-lt"/>
              </a:rPr>
              <a:t>)</a:t>
            </a:r>
            <a:endParaRPr lang="en-US"/>
          </a:p>
          <a:p>
            <a:r>
              <a:rPr lang="en-US">
                <a:ea typeface="+mn-lt"/>
                <a:cs typeface="+mn-lt"/>
              </a:rPr>
              <a:t> </a:t>
            </a:r>
            <a:r>
              <a:rPr lang="en-US" err="1">
                <a:ea typeface="+mn-lt"/>
                <a:cs typeface="+mn-lt"/>
              </a:rPr>
              <a:t>Ordinær</a:t>
            </a:r>
            <a:r>
              <a:rPr lang="en-US">
                <a:ea typeface="+mn-lt"/>
                <a:cs typeface="+mn-lt"/>
              </a:rPr>
              <a:t> </a:t>
            </a:r>
            <a:r>
              <a:rPr lang="en-US" err="1">
                <a:ea typeface="+mn-lt"/>
                <a:cs typeface="+mn-lt"/>
              </a:rPr>
              <a:t>jobb</a:t>
            </a:r>
            <a:endParaRPr lang="en-US" err="1"/>
          </a:p>
          <a:p>
            <a:r>
              <a:rPr lang="en-US">
                <a:ea typeface="+mn-lt"/>
                <a:cs typeface="+mn-lt"/>
              </a:rPr>
              <a:t> </a:t>
            </a:r>
            <a:r>
              <a:rPr lang="en-US" err="1">
                <a:ea typeface="+mn-lt"/>
                <a:cs typeface="+mn-lt"/>
              </a:rPr>
              <a:t>Studiekompetanse</a:t>
            </a:r>
            <a:r>
              <a:rPr lang="en-US">
                <a:ea typeface="+mn-lt"/>
                <a:cs typeface="+mn-lt"/>
              </a:rPr>
              <a:t> (Ta </a:t>
            </a:r>
            <a:r>
              <a:rPr lang="en-US" err="1">
                <a:ea typeface="+mn-lt"/>
                <a:cs typeface="+mn-lt"/>
              </a:rPr>
              <a:t>opp</a:t>
            </a:r>
            <a:r>
              <a:rPr lang="en-US">
                <a:ea typeface="+mn-lt"/>
                <a:cs typeface="+mn-lt"/>
              </a:rPr>
              <a:t> fag du </a:t>
            </a:r>
            <a:r>
              <a:rPr lang="en-US" err="1">
                <a:ea typeface="+mn-lt"/>
                <a:cs typeface="+mn-lt"/>
              </a:rPr>
              <a:t>manglar</a:t>
            </a:r>
            <a:r>
              <a:rPr lang="en-US">
                <a:ea typeface="+mn-lt"/>
                <a:cs typeface="+mn-lt"/>
              </a:rPr>
              <a:t>)</a:t>
            </a:r>
            <a:endParaRPr lang="en-US"/>
          </a:p>
          <a:p>
            <a:r>
              <a:rPr lang="en-US">
                <a:ea typeface="+mn-lt"/>
                <a:cs typeface="+mn-lt"/>
              </a:rPr>
              <a:t> </a:t>
            </a:r>
            <a:r>
              <a:rPr lang="en-US" err="1">
                <a:ea typeface="+mn-lt"/>
                <a:cs typeface="+mn-lt"/>
              </a:rPr>
              <a:t>Ordinær</a:t>
            </a:r>
            <a:r>
              <a:rPr lang="en-US">
                <a:ea typeface="+mn-lt"/>
                <a:cs typeface="+mn-lt"/>
              </a:rPr>
              <a:t> </a:t>
            </a:r>
            <a:r>
              <a:rPr lang="en-US" err="1">
                <a:ea typeface="+mn-lt"/>
                <a:cs typeface="+mn-lt"/>
              </a:rPr>
              <a:t>skule</a:t>
            </a:r>
            <a:endParaRPr lang="en-US" err="1"/>
          </a:p>
          <a:p>
            <a:r>
              <a:rPr lang="en-US">
                <a:ea typeface="+mn-lt"/>
                <a:cs typeface="+mn-lt"/>
              </a:rPr>
              <a:t> </a:t>
            </a:r>
            <a:r>
              <a:rPr lang="en-US" err="1">
                <a:ea typeface="+mn-lt"/>
                <a:cs typeface="+mn-lt"/>
              </a:rPr>
              <a:t>Vaksenopplæring</a:t>
            </a:r>
            <a:endParaRPr lang="en-US" err="1"/>
          </a:p>
          <a:p>
            <a:endParaRPr lang="en-US"/>
          </a:p>
        </p:txBody>
      </p:sp>
    </p:spTree>
    <p:extLst>
      <p:ext uri="{BB962C8B-B14F-4D97-AF65-F5344CB8AC3E}">
        <p14:creationId xmlns:p14="http://schemas.microsoft.com/office/powerpoint/2010/main" val="375698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2D6B2-1270-ACD3-974E-052F5C56488F}"/>
              </a:ext>
            </a:extLst>
          </p:cNvPr>
          <p:cNvSpPr>
            <a:spLocks noGrp="1"/>
          </p:cNvSpPr>
          <p:nvPr>
            <p:ph type="title"/>
          </p:nvPr>
        </p:nvSpPr>
        <p:spPr/>
        <p:txBody>
          <a:bodyPr/>
          <a:lstStyle/>
          <a:p>
            <a:r>
              <a:rPr lang="nb-NO" dirty="0"/>
              <a:t>Glidelåsen</a:t>
            </a:r>
          </a:p>
        </p:txBody>
      </p:sp>
      <p:sp>
        <p:nvSpPr>
          <p:cNvPr id="3" name="Plassholder for innhold 2">
            <a:extLst>
              <a:ext uri="{FF2B5EF4-FFF2-40B4-BE49-F238E27FC236}">
                <a16:creationId xmlns:a16="http://schemas.microsoft.com/office/drawing/2014/main" id="{756A58AC-D7E6-9BBD-717A-A0BC4CEF45A8}"/>
              </a:ext>
            </a:extLst>
          </p:cNvPr>
          <p:cNvSpPr>
            <a:spLocks noGrp="1"/>
          </p:cNvSpPr>
          <p:nvPr>
            <p:ph idx="1"/>
          </p:nvPr>
        </p:nvSpPr>
        <p:spPr/>
        <p:txBody>
          <a:bodyPr/>
          <a:lstStyle/>
          <a:p>
            <a:r>
              <a:rPr lang="nb-NO" dirty="0">
                <a:effectLst/>
              </a:rPr>
              <a:t>Glidelåsen er et systemisk samarbeid mellom kommunen og Rogaland fylkeskommune for ungdommer som søker et ordinært løp med sikte på full kompetanse. Tiltaket er for ungdommer som av ulike årsaker vil kunne ha nytte av et tettere samarbeid mellom tjenestenivåene, med utgangspunkt i bekymring for om de vil gjennomføre opplæringen.</a:t>
            </a:r>
          </a:p>
          <a:p>
            <a:r>
              <a:rPr lang="nb-NO" dirty="0">
                <a:effectLst/>
              </a:rPr>
              <a:t>Målet med samarbeidet er å utvikle gode rutiner for tjenester på tvers av grunnskole, videregående opplæring og helse- og levekårtjenester. Målgruppen er ungdommer som har ekstraordinære utfordringer innenfor psykisk helse, skolemotivasjon, skolefravær, økonomi eller hjemmeforhold.</a:t>
            </a:r>
          </a:p>
          <a:p>
            <a:r>
              <a:rPr lang="nb-NO" dirty="0"/>
              <a:t>Søknadsfrist: 1.mars 2025</a:t>
            </a:r>
          </a:p>
        </p:txBody>
      </p:sp>
      <p:sp>
        <p:nvSpPr>
          <p:cNvPr id="4" name="Plassholder for dato 3">
            <a:extLst>
              <a:ext uri="{FF2B5EF4-FFF2-40B4-BE49-F238E27FC236}">
                <a16:creationId xmlns:a16="http://schemas.microsoft.com/office/drawing/2014/main" id="{7ACAEA89-4331-2BAA-2DA7-343D0F4BCD93}"/>
              </a:ext>
            </a:extLst>
          </p:cNvPr>
          <p:cNvSpPr>
            <a:spLocks noGrp="1"/>
          </p:cNvSpPr>
          <p:nvPr>
            <p:ph type="dt" sz="half" idx="10"/>
          </p:nvPr>
        </p:nvSpPr>
        <p:spPr/>
        <p:txBody>
          <a:bodyPr/>
          <a:lstStyle/>
          <a:p>
            <a:fld id="{3035C925-1959-473F-BE9B-E09C30D7643C}" type="datetime1">
              <a:rPr lang="en-US" smtClean="0"/>
              <a:t>1/29/2025</a:t>
            </a:fld>
            <a:endParaRPr lang="en-US" dirty="0"/>
          </a:p>
        </p:txBody>
      </p:sp>
      <p:sp>
        <p:nvSpPr>
          <p:cNvPr id="5" name="Plassholder for bunntekst 4">
            <a:extLst>
              <a:ext uri="{FF2B5EF4-FFF2-40B4-BE49-F238E27FC236}">
                <a16:creationId xmlns:a16="http://schemas.microsoft.com/office/drawing/2014/main" id="{D18F2F2D-5CFF-CAE0-C1D5-C7A6823EBC98}"/>
              </a:ext>
            </a:extLst>
          </p:cNvPr>
          <p:cNvSpPr>
            <a:spLocks noGrp="1"/>
          </p:cNvSpPr>
          <p:nvPr>
            <p:ph type="ftr" sz="quarter" idx="11"/>
          </p:nvPr>
        </p:nvSpPr>
        <p:spPr/>
        <p:txBody>
          <a:bodyPr/>
          <a:lstStyle/>
          <a:p>
            <a:r>
              <a:rPr lang="en-US"/>
              <a:t>
              </a:t>
            </a:r>
            <a:endParaRPr lang="en-US" dirty="0"/>
          </a:p>
        </p:txBody>
      </p:sp>
      <p:sp>
        <p:nvSpPr>
          <p:cNvPr id="6" name="Plassholder for lysbildenummer 5">
            <a:extLst>
              <a:ext uri="{FF2B5EF4-FFF2-40B4-BE49-F238E27FC236}">
                <a16:creationId xmlns:a16="http://schemas.microsoft.com/office/drawing/2014/main" id="{48742F33-471F-5446-B72E-47504868C3FE}"/>
              </a:ext>
            </a:extLst>
          </p:cNvPr>
          <p:cNvSpPr>
            <a:spLocks noGrp="1"/>
          </p:cNvSpPr>
          <p:nvPr>
            <p:ph type="sldNum" sz="quarter" idx="12"/>
          </p:nvPr>
        </p:nvSpPr>
        <p:spPr/>
        <p:txBody>
          <a:bodyPr/>
          <a:lstStyle/>
          <a:p>
            <a:fld id="{E30AF5A0-43BB-4336-8627-9123B9144D80}" type="slidenum">
              <a:rPr lang="en-US" smtClean="0"/>
              <a:t>9</a:t>
            </a:fld>
            <a:endParaRPr lang="en-US" dirty="0"/>
          </a:p>
        </p:txBody>
      </p:sp>
    </p:spTree>
    <p:extLst>
      <p:ext uri="{BB962C8B-B14F-4D97-AF65-F5344CB8AC3E}">
        <p14:creationId xmlns:p14="http://schemas.microsoft.com/office/powerpoint/2010/main" val="889843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TotalTime>
  <Words>523</Words>
  <Application>Microsoft Office PowerPoint</Application>
  <PresentationFormat>Widescreen</PresentationFormat>
  <Paragraphs>57</Paragraphs>
  <Slides>9</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9</vt:i4>
      </vt:variant>
    </vt:vector>
  </HeadingPairs>
  <TitlesOfParts>
    <vt:vector size="12" baseType="lpstr">
      <vt:lpstr>Century Gothic</vt:lpstr>
      <vt:lpstr>Wingdings 3</vt:lpstr>
      <vt:lpstr>Ion</vt:lpstr>
      <vt:lpstr>Søknad vgs ordinær elev</vt:lpstr>
      <vt:lpstr>Dokumentasjon sendast i tillegg</vt:lpstr>
      <vt:lpstr>Vilbli.no</vt:lpstr>
      <vt:lpstr>Friskular</vt:lpstr>
      <vt:lpstr>Showbie</vt:lpstr>
      <vt:lpstr>Heimesida prosedyre korleis ein søkjer</vt:lpstr>
      <vt:lpstr>OT- Oppfølgingstjenesten på vgs</vt:lpstr>
      <vt:lpstr>Kvalifiseringssenteret Bryne vgs</vt:lpstr>
      <vt:lpstr>Glidelåsen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Kenneth Naglestad</dc:creator>
  <cp:lastModifiedBy>Tom Kenneth Naglestad</cp:lastModifiedBy>
  <cp:revision>29</cp:revision>
  <dcterms:created xsi:type="dcterms:W3CDTF">2025-01-29T14:23:51Z</dcterms:created>
  <dcterms:modified xsi:type="dcterms:W3CDTF">2025-01-29T15:20:56Z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505dd38-82b4-4427-b8a7-50e105392c97_Enabled">
    <vt:lpwstr>true</vt:lpwstr>
  </property>
  <property fmtid="{D5CDD505-2E9C-101B-9397-08002B2CF9AE}" pid="3" name="MSIP_Label_f505dd38-82b4-4427-b8a7-50e105392c97_SetDate">
    <vt:lpwstr>2025-01-29T14:56:59Z</vt:lpwstr>
  </property>
  <property fmtid="{D5CDD505-2E9C-101B-9397-08002B2CF9AE}" pid="4" name="MSIP_Label_f505dd38-82b4-4427-b8a7-50e105392c97_Method">
    <vt:lpwstr>Standard</vt:lpwstr>
  </property>
  <property fmtid="{D5CDD505-2E9C-101B-9397-08002B2CF9AE}" pid="5" name="MSIP_Label_f505dd38-82b4-4427-b8a7-50e105392c97_Name">
    <vt:lpwstr>defa4170-0d19-0005-0004-bc88714345d2</vt:lpwstr>
  </property>
  <property fmtid="{D5CDD505-2E9C-101B-9397-08002B2CF9AE}" pid="6" name="MSIP_Label_f505dd38-82b4-4427-b8a7-50e105392c97_SiteId">
    <vt:lpwstr>589e8be1-a5be-458a-ad32-8c0090608360</vt:lpwstr>
  </property>
  <property fmtid="{D5CDD505-2E9C-101B-9397-08002B2CF9AE}" pid="7" name="MSIP_Label_f505dd38-82b4-4427-b8a7-50e105392c97_ActionId">
    <vt:lpwstr>3fba3a59-8a09-463a-96ad-a873813d8b67</vt:lpwstr>
  </property>
  <property fmtid="{D5CDD505-2E9C-101B-9397-08002B2CF9AE}" pid="8" name="MSIP_Label_f505dd38-82b4-4427-b8a7-50e105392c97_ContentBits">
    <vt:lpwstr>0</vt:lpwstr>
  </property>
</Properties>
</file>